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9" r:id="rId3"/>
    <p:sldId id="280" r:id="rId4"/>
    <p:sldId id="300" r:id="rId5"/>
    <p:sldId id="298" r:id="rId6"/>
    <p:sldId id="296" r:id="rId7"/>
    <p:sldId id="281" r:id="rId8"/>
    <p:sldId id="282" r:id="rId9"/>
    <p:sldId id="283" r:id="rId10"/>
    <p:sldId id="284" r:id="rId11"/>
    <p:sldId id="285" r:id="rId12"/>
    <p:sldId id="286" r:id="rId13"/>
    <p:sldId id="287" r:id="rId14"/>
    <p:sldId id="299" r:id="rId15"/>
    <p:sldId id="288" r:id="rId16"/>
    <p:sldId id="290" r:id="rId17"/>
    <p:sldId id="289" r:id="rId18"/>
    <p:sldId id="291" r:id="rId19"/>
    <p:sldId id="293" r:id="rId20"/>
    <p:sldId id="292" r:id="rId21"/>
    <p:sldId id="294"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uis Gomez" initials="LG" lastIdx="3" clrIdx="0">
    <p:extLst>
      <p:ext uri="{19B8F6BF-5375-455C-9EA6-DF929625EA0E}">
        <p15:presenceInfo xmlns:p15="http://schemas.microsoft.com/office/powerpoint/2012/main" userId="Louis Gom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80132-950E-3142-81F5-F55D1E63C5A9}" v="63" dt="2021-05-03T19:43:51.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9"/>
    <p:restoredTop sz="79395"/>
  </p:normalViewPr>
  <p:slideViewPr>
    <p:cSldViewPr snapToGrid="0" snapToObjects="1">
      <p:cViewPr varScale="1">
        <p:scale>
          <a:sx n="105" d="100"/>
          <a:sy n="105" d="100"/>
        </p:scale>
        <p:origin x="21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Gomez" userId="2f8cf2bf-9ac4-435e-98cc-3a6eb12dd9cb" providerId="ADAL" clId="{08E80132-950E-3142-81F5-F55D1E63C5A9}"/>
    <pc:docChg chg="undo custSel addSld delSld modSld sldOrd">
      <pc:chgData name="Louis Gomez" userId="2f8cf2bf-9ac4-435e-98cc-3a6eb12dd9cb" providerId="ADAL" clId="{08E80132-950E-3142-81F5-F55D1E63C5A9}" dt="2021-05-03T20:50:36.467" v="5169" actId="20577"/>
      <pc:docMkLst>
        <pc:docMk/>
      </pc:docMkLst>
      <pc:sldChg chg="addSp delSp modSp mod modTransition modAnim">
        <pc:chgData name="Louis Gomez" userId="2f8cf2bf-9ac4-435e-98cc-3a6eb12dd9cb" providerId="ADAL" clId="{08E80132-950E-3142-81F5-F55D1E63C5A9}" dt="2021-05-03T17:54:51.310" v="3836"/>
        <pc:sldMkLst>
          <pc:docMk/>
          <pc:sldMk cId="1526805092" sldId="256"/>
        </pc:sldMkLst>
        <pc:spChg chg="mod">
          <ac:chgData name="Louis Gomez" userId="2f8cf2bf-9ac4-435e-98cc-3a6eb12dd9cb" providerId="ADAL" clId="{08E80132-950E-3142-81F5-F55D1E63C5A9}" dt="2021-04-29T04:05:14.468" v="1163" actId="2711"/>
          <ac:spMkLst>
            <pc:docMk/>
            <pc:sldMk cId="1526805092" sldId="256"/>
            <ac:spMk id="2" creationId="{D60B86C9-CFFD-054A-A48B-D66640A0AD6B}"/>
          </ac:spMkLst>
        </pc:spChg>
        <pc:spChg chg="mod">
          <ac:chgData name="Louis Gomez" userId="2f8cf2bf-9ac4-435e-98cc-3a6eb12dd9cb" providerId="ADAL" clId="{08E80132-950E-3142-81F5-F55D1E63C5A9}" dt="2021-04-30T18:36:24.237" v="3203" actId="2711"/>
          <ac:spMkLst>
            <pc:docMk/>
            <pc:sldMk cId="1526805092" sldId="256"/>
            <ac:spMk id="3" creationId="{D02585C9-6902-2240-99B8-86ACF147FC56}"/>
          </ac:spMkLst>
        </pc:spChg>
        <pc:picChg chg="add del mod">
          <ac:chgData name="Louis Gomez" userId="2f8cf2bf-9ac4-435e-98cc-3a6eb12dd9cb" providerId="ADAL" clId="{08E80132-950E-3142-81F5-F55D1E63C5A9}" dt="2021-05-03T17:54:51.310" v="3836"/>
          <ac:picMkLst>
            <pc:docMk/>
            <pc:sldMk cId="1526805092" sldId="256"/>
            <ac:picMk id="4" creationId="{02409B1C-9A44-834F-9B18-D35F036F473A}"/>
          </ac:picMkLst>
        </pc:picChg>
      </pc:sldChg>
      <pc:sldChg chg="addSp delSp modSp del mod">
        <pc:chgData name="Louis Gomez" userId="2f8cf2bf-9ac4-435e-98cc-3a6eb12dd9cb" providerId="ADAL" clId="{08E80132-950E-3142-81F5-F55D1E63C5A9}" dt="2021-04-30T18:36:06.938" v="3202" actId="2696"/>
        <pc:sldMkLst>
          <pc:docMk/>
          <pc:sldMk cId="2993768659" sldId="257"/>
        </pc:sldMkLst>
        <pc:spChg chg="mod">
          <ac:chgData name="Louis Gomez" userId="2f8cf2bf-9ac4-435e-98cc-3a6eb12dd9cb" providerId="ADAL" clId="{08E80132-950E-3142-81F5-F55D1E63C5A9}" dt="2021-04-29T04:19:05.153" v="1695" actId="2711"/>
          <ac:spMkLst>
            <pc:docMk/>
            <pc:sldMk cId="2993768659" sldId="257"/>
            <ac:spMk id="2" creationId="{2A26AB29-53EB-904D-864C-1788D67044EA}"/>
          </ac:spMkLst>
        </pc:spChg>
        <pc:spChg chg="mod">
          <ac:chgData name="Louis Gomez" userId="2f8cf2bf-9ac4-435e-98cc-3a6eb12dd9cb" providerId="ADAL" clId="{08E80132-950E-3142-81F5-F55D1E63C5A9}" dt="2021-04-29T04:19:32.574" v="1716" actId="14100"/>
          <ac:spMkLst>
            <pc:docMk/>
            <pc:sldMk cId="2993768659" sldId="257"/>
            <ac:spMk id="3" creationId="{B2D4D5BD-9A82-0E49-B51C-E1A225D49C5E}"/>
          </ac:spMkLst>
        </pc:spChg>
        <pc:spChg chg="add del mod">
          <ac:chgData name="Louis Gomez" userId="2f8cf2bf-9ac4-435e-98cc-3a6eb12dd9cb" providerId="ADAL" clId="{08E80132-950E-3142-81F5-F55D1E63C5A9}" dt="2021-04-30T18:36:03.794" v="3201" actId="478"/>
          <ac:spMkLst>
            <pc:docMk/>
            <pc:sldMk cId="2993768659" sldId="257"/>
            <ac:spMk id="4" creationId="{38E745C8-F9D2-8242-841C-47117E018184}"/>
          </ac:spMkLst>
        </pc:spChg>
        <pc:spChg chg="add del mod">
          <ac:chgData name="Louis Gomez" userId="2f8cf2bf-9ac4-435e-98cc-3a6eb12dd9cb" providerId="ADAL" clId="{08E80132-950E-3142-81F5-F55D1E63C5A9}" dt="2021-04-29T04:20:01.335" v="1744" actId="478"/>
          <ac:spMkLst>
            <pc:docMk/>
            <pc:sldMk cId="2993768659" sldId="257"/>
            <ac:spMk id="4" creationId="{6587D0C8-3A2A-2D42-8520-47541409DC4F}"/>
          </ac:spMkLst>
        </pc:spChg>
      </pc:sldChg>
      <pc:sldChg chg="addSp delSp modSp mod modTransition modAnim modNotesTx">
        <pc:chgData name="Louis Gomez" userId="2f8cf2bf-9ac4-435e-98cc-3a6eb12dd9cb" providerId="ADAL" clId="{08E80132-950E-3142-81F5-F55D1E63C5A9}" dt="2021-05-03T20:29:24.761" v="5168" actId="20577"/>
        <pc:sldMkLst>
          <pc:docMk/>
          <pc:sldMk cId="2121834608" sldId="279"/>
        </pc:sldMkLst>
        <pc:spChg chg="add mod">
          <ac:chgData name="Louis Gomez" userId="2f8cf2bf-9ac4-435e-98cc-3a6eb12dd9cb" providerId="ADAL" clId="{08E80132-950E-3142-81F5-F55D1E63C5A9}" dt="2021-05-03T19:22:27.022" v="4286" actId="20577"/>
          <ac:spMkLst>
            <pc:docMk/>
            <pc:sldMk cId="2121834608" sldId="279"/>
            <ac:spMk id="3" creationId="{4FD93F96-D475-074D-9595-69C952C550F0}"/>
          </ac:spMkLst>
        </pc:spChg>
        <pc:spChg chg="add del mod">
          <ac:chgData name="Louis Gomez" userId="2f8cf2bf-9ac4-435e-98cc-3a6eb12dd9cb" providerId="ADAL" clId="{08E80132-950E-3142-81F5-F55D1E63C5A9}" dt="2021-05-03T20:29:24.761" v="5168" actId="20577"/>
          <ac:spMkLst>
            <pc:docMk/>
            <pc:sldMk cId="2121834608" sldId="279"/>
            <ac:spMk id="7" creationId="{CE85E239-B62B-304B-AE67-DEBFAB3165A8}"/>
          </ac:spMkLst>
        </pc:spChg>
        <pc:spChg chg="mod">
          <ac:chgData name="Louis Gomez" userId="2f8cf2bf-9ac4-435e-98cc-3a6eb12dd9cb" providerId="ADAL" clId="{08E80132-950E-3142-81F5-F55D1E63C5A9}" dt="2021-04-30T17:51:38.711" v="1765" actId="20577"/>
          <ac:spMkLst>
            <pc:docMk/>
            <pc:sldMk cId="2121834608" sldId="279"/>
            <ac:spMk id="85" creationId="{00000000-0000-0000-0000-000000000000}"/>
          </ac:spMkLst>
        </pc:spChg>
        <pc:picChg chg="add del mod">
          <ac:chgData name="Louis Gomez" userId="2f8cf2bf-9ac4-435e-98cc-3a6eb12dd9cb" providerId="ADAL" clId="{08E80132-950E-3142-81F5-F55D1E63C5A9}" dt="2021-05-03T17:54:51.310" v="3836"/>
          <ac:picMkLst>
            <pc:docMk/>
            <pc:sldMk cId="2121834608" sldId="279"/>
            <ac:picMk id="2" creationId="{D468BA17-3968-1E48-9C83-7AA34FA1FE8A}"/>
          </ac:picMkLst>
        </pc:picChg>
      </pc:sldChg>
      <pc:sldChg chg="addSp delSp modSp mod ord modTransition modAnim modNotesTx">
        <pc:chgData name="Louis Gomez" userId="2f8cf2bf-9ac4-435e-98cc-3a6eb12dd9cb" providerId="ADAL" clId="{08E80132-950E-3142-81F5-F55D1E63C5A9}" dt="2021-05-03T19:23:06.095" v="4295" actId="1076"/>
        <pc:sldMkLst>
          <pc:docMk/>
          <pc:sldMk cId="1246594150" sldId="280"/>
        </pc:sldMkLst>
        <pc:spChg chg="add mod">
          <ac:chgData name="Louis Gomez" userId="2f8cf2bf-9ac4-435e-98cc-3a6eb12dd9cb" providerId="ADAL" clId="{08E80132-950E-3142-81F5-F55D1E63C5A9}" dt="2021-05-03T19:23:06.095" v="4295" actId="1076"/>
          <ac:spMkLst>
            <pc:docMk/>
            <pc:sldMk cId="1246594150" sldId="280"/>
            <ac:spMk id="5" creationId="{55F3F8E3-FA19-0349-B5A0-ADF10A0A2192}"/>
          </ac:spMkLst>
        </pc:spChg>
        <pc:spChg chg="mod">
          <ac:chgData name="Louis Gomez" userId="2f8cf2bf-9ac4-435e-98cc-3a6eb12dd9cb" providerId="ADAL" clId="{08E80132-950E-3142-81F5-F55D1E63C5A9}" dt="2021-05-03T19:22:21.663" v="4283" actId="20577"/>
          <ac:spMkLst>
            <pc:docMk/>
            <pc:sldMk cId="1246594150" sldId="280"/>
            <ac:spMk id="7" creationId="{CE85E239-B62B-304B-AE67-DEBFAB3165A8}"/>
          </ac:spMkLst>
        </pc:spChg>
        <pc:spChg chg="mod">
          <ac:chgData name="Louis Gomez" userId="2f8cf2bf-9ac4-435e-98cc-3a6eb12dd9cb" providerId="ADAL" clId="{08E80132-950E-3142-81F5-F55D1E63C5A9}" dt="2021-05-01T23:19:00.632" v="3313" actId="20577"/>
          <ac:spMkLst>
            <pc:docMk/>
            <pc:sldMk cId="1246594150" sldId="280"/>
            <ac:spMk id="85" creationId="{00000000-0000-0000-0000-000000000000}"/>
          </ac:spMkLst>
        </pc:spChg>
        <pc:picChg chg="add del mod">
          <ac:chgData name="Louis Gomez" userId="2f8cf2bf-9ac4-435e-98cc-3a6eb12dd9cb" providerId="ADAL" clId="{08E80132-950E-3142-81F5-F55D1E63C5A9}" dt="2021-05-03T17:54:51.310" v="3836"/>
          <ac:picMkLst>
            <pc:docMk/>
            <pc:sldMk cId="1246594150" sldId="280"/>
            <ac:picMk id="2" creationId="{EB31E65C-A886-CD43-87AD-3478A7505785}"/>
          </ac:picMkLst>
        </pc:picChg>
      </pc:sldChg>
      <pc:sldChg chg="addSp delSp modSp mod modTransition modAnim">
        <pc:chgData name="Louis Gomez" userId="2f8cf2bf-9ac4-435e-98cc-3a6eb12dd9cb" providerId="ADAL" clId="{08E80132-950E-3142-81F5-F55D1E63C5A9}" dt="2021-05-03T17:54:51.310" v="3836"/>
        <pc:sldMkLst>
          <pc:docMk/>
          <pc:sldMk cId="2767853068" sldId="281"/>
        </pc:sldMkLst>
        <pc:spChg chg="mod">
          <ac:chgData name="Louis Gomez" userId="2f8cf2bf-9ac4-435e-98cc-3a6eb12dd9cb" providerId="ADAL" clId="{08E80132-950E-3142-81F5-F55D1E63C5A9}" dt="2021-04-29T03:41:37.184" v="427" actId="20577"/>
          <ac:spMkLst>
            <pc:docMk/>
            <pc:sldMk cId="2767853068" sldId="281"/>
            <ac:spMk id="7" creationId="{CE85E239-B62B-304B-AE67-DEBFAB3165A8}"/>
          </ac:spMkLst>
        </pc:spChg>
        <pc:graphicFrameChg chg="add del mod">
          <ac:chgData name="Louis Gomez" userId="2f8cf2bf-9ac4-435e-98cc-3a6eb12dd9cb" providerId="ADAL" clId="{08E80132-950E-3142-81F5-F55D1E63C5A9}" dt="2021-04-29T03:43:24.213" v="445" actId="478"/>
          <ac:graphicFrameMkLst>
            <pc:docMk/>
            <pc:sldMk cId="2767853068" sldId="281"/>
            <ac:graphicFrameMk id="2" creationId="{3980E063-374F-3B41-B267-0A51A2910C11}"/>
          </ac:graphicFrameMkLst>
        </pc:graphicFrameChg>
        <pc:graphicFrameChg chg="mod modGraphic">
          <ac:chgData name="Louis Gomez" userId="2f8cf2bf-9ac4-435e-98cc-3a6eb12dd9cb" providerId="ADAL" clId="{08E80132-950E-3142-81F5-F55D1E63C5A9}" dt="2021-05-01T23:12:58.035" v="3279" actId="14100"/>
          <ac:graphicFrameMkLst>
            <pc:docMk/>
            <pc:sldMk cId="2767853068" sldId="281"/>
            <ac:graphicFrameMk id="9" creationId="{337F6249-3BBC-154D-AB0D-440735312FBE}"/>
          </ac:graphicFrameMkLst>
        </pc:graphicFrameChg>
        <pc:picChg chg="add del mod">
          <ac:chgData name="Louis Gomez" userId="2f8cf2bf-9ac4-435e-98cc-3a6eb12dd9cb" providerId="ADAL" clId="{08E80132-950E-3142-81F5-F55D1E63C5A9}" dt="2021-05-03T17:54:51.310" v="3836"/>
          <ac:picMkLst>
            <pc:docMk/>
            <pc:sldMk cId="2767853068" sldId="281"/>
            <ac:picMk id="2" creationId="{335D1AF7-782C-DD4D-A767-9F7E85546E78}"/>
          </ac:picMkLst>
        </pc:picChg>
      </pc:sldChg>
      <pc:sldChg chg="addSp delSp modSp mod modTransition modAnim">
        <pc:chgData name="Louis Gomez" userId="2f8cf2bf-9ac4-435e-98cc-3a6eb12dd9cb" providerId="ADAL" clId="{08E80132-950E-3142-81F5-F55D1E63C5A9}" dt="2021-05-03T19:24:07.089" v="4306" actId="1076"/>
        <pc:sldMkLst>
          <pc:docMk/>
          <pc:sldMk cId="2383512517" sldId="282"/>
        </pc:sldMkLst>
        <pc:spChg chg="add mod">
          <ac:chgData name="Louis Gomez" userId="2f8cf2bf-9ac4-435e-98cc-3a6eb12dd9cb" providerId="ADAL" clId="{08E80132-950E-3142-81F5-F55D1E63C5A9}" dt="2021-05-03T19:24:07.089" v="4306" actId="1076"/>
          <ac:spMkLst>
            <pc:docMk/>
            <pc:sldMk cId="2383512517" sldId="282"/>
            <ac:spMk id="3" creationId="{1D5FE1A4-EFBD-3F42-9F7B-6320BE8D5699}"/>
          </ac:spMkLst>
        </pc:spChg>
        <pc:spChg chg="mod">
          <ac:chgData name="Louis Gomez" userId="2f8cf2bf-9ac4-435e-98cc-3a6eb12dd9cb" providerId="ADAL" clId="{08E80132-950E-3142-81F5-F55D1E63C5A9}" dt="2021-05-03T19:23:25.291" v="4298" actId="20577"/>
          <ac:spMkLst>
            <pc:docMk/>
            <pc:sldMk cId="2383512517" sldId="282"/>
            <ac:spMk id="7" creationId="{CE85E239-B62B-304B-AE67-DEBFAB3165A8}"/>
          </ac:spMkLst>
        </pc:spChg>
        <pc:picChg chg="add del mod">
          <ac:chgData name="Louis Gomez" userId="2f8cf2bf-9ac4-435e-98cc-3a6eb12dd9cb" providerId="ADAL" clId="{08E80132-950E-3142-81F5-F55D1E63C5A9}" dt="2021-05-03T17:54:51.310" v="3836"/>
          <ac:picMkLst>
            <pc:docMk/>
            <pc:sldMk cId="2383512517" sldId="282"/>
            <ac:picMk id="2" creationId="{87A8673E-DB55-A844-B61A-173372FEDB53}"/>
          </ac:picMkLst>
        </pc:picChg>
      </pc:sldChg>
      <pc:sldChg chg="addSp delSp modSp mod modTransition modAnim">
        <pc:chgData name="Louis Gomez" userId="2f8cf2bf-9ac4-435e-98cc-3a6eb12dd9cb" providerId="ADAL" clId="{08E80132-950E-3142-81F5-F55D1E63C5A9}" dt="2021-05-03T19:25:01.921" v="4335" actId="1076"/>
        <pc:sldMkLst>
          <pc:docMk/>
          <pc:sldMk cId="1363895192" sldId="283"/>
        </pc:sldMkLst>
        <pc:spChg chg="mod">
          <ac:chgData name="Louis Gomez" userId="2f8cf2bf-9ac4-435e-98cc-3a6eb12dd9cb" providerId="ADAL" clId="{08E80132-950E-3142-81F5-F55D1E63C5A9}" dt="2021-05-03T19:24:39.539" v="4307" actId="1076"/>
          <ac:spMkLst>
            <pc:docMk/>
            <pc:sldMk cId="1363895192" sldId="283"/>
            <ac:spMk id="7" creationId="{CE85E239-B62B-304B-AE67-DEBFAB3165A8}"/>
          </ac:spMkLst>
        </pc:spChg>
        <pc:spChg chg="add del mod">
          <ac:chgData name="Louis Gomez" userId="2f8cf2bf-9ac4-435e-98cc-3a6eb12dd9cb" providerId="ADAL" clId="{08E80132-950E-3142-81F5-F55D1E63C5A9}" dt="2021-05-03T18:52:21.046" v="3979" actId="478"/>
          <ac:spMkLst>
            <pc:docMk/>
            <pc:sldMk cId="1363895192" sldId="283"/>
            <ac:spMk id="9" creationId="{1306EC2A-22D7-BD43-BAAA-F6535369AA20}"/>
          </ac:spMkLst>
        </pc:spChg>
        <pc:spChg chg="del">
          <ac:chgData name="Louis Gomez" userId="2f8cf2bf-9ac4-435e-98cc-3a6eb12dd9cb" providerId="ADAL" clId="{08E80132-950E-3142-81F5-F55D1E63C5A9}" dt="2021-05-03T18:52:19.284" v="3978" actId="478"/>
          <ac:spMkLst>
            <pc:docMk/>
            <pc:sldMk cId="1363895192" sldId="283"/>
            <ac:spMk id="85" creationId="{00000000-0000-0000-0000-000000000000}"/>
          </ac:spMkLst>
        </pc:spChg>
        <pc:grpChg chg="mod">
          <ac:chgData name="Louis Gomez" userId="2f8cf2bf-9ac4-435e-98cc-3a6eb12dd9cb" providerId="ADAL" clId="{08E80132-950E-3142-81F5-F55D1E63C5A9}" dt="2021-05-03T19:24:51.885" v="4322" actId="1076"/>
          <ac:grpSpMkLst>
            <pc:docMk/>
            <pc:sldMk cId="1363895192" sldId="283"/>
            <ac:grpSpMk id="36" creationId="{E9424C92-5467-4040-9C5F-1DAF74975A66}"/>
          </ac:grpSpMkLst>
        </pc:grpChg>
        <pc:grpChg chg="mod">
          <ac:chgData name="Louis Gomez" userId="2f8cf2bf-9ac4-435e-98cc-3a6eb12dd9cb" providerId="ADAL" clId="{08E80132-950E-3142-81F5-F55D1E63C5A9}" dt="2021-05-03T19:24:42.916" v="4308" actId="1076"/>
          <ac:grpSpMkLst>
            <pc:docMk/>
            <pc:sldMk cId="1363895192" sldId="283"/>
            <ac:grpSpMk id="39" creationId="{22E995C7-56B2-D84A-A89F-A49E5277C327}"/>
          </ac:grpSpMkLst>
        </pc:grpChg>
        <pc:grpChg chg="mod">
          <ac:chgData name="Louis Gomez" userId="2f8cf2bf-9ac4-435e-98cc-3a6eb12dd9cb" providerId="ADAL" clId="{08E80132-950E-3142-81F5-F55D1E63C5A9}" dt="2021-05-03T19:25:01.921" v="4335" actId="1076"/>
          <ac:grpSpMkLst>
            <pc:docMk/>
            <pc:sldMk cId="1363895192" sldId="283"/>
            <ac:grpSpMk id="40" creationId="{750C3AFE-3AC8-BB40-BF34-03F710D80B66}"/>
          </ac:grpSpMkLst>
        </pc:grpChg>
        <pc:picChg chg="add del mod">
          <ac:chgData name="Louis Gomez" userId="2f8cf2bf-9ac4-435e-98cc-3a6eb12dd9cb" providerId="ADAL" clId="{08E80132-950E-3142-81F5-F55D1E63C5A9}" dt="2021-05-03T17:54:51.310" v="3836"/>
          <ac:picMkLst>
            <pc:docMk/>
            <pc:sldMk cId="1363895192" sldId="283"/>
            <ac:picMk id="3" creationId="{6B9D9725-77EC-3042-A429-14488B50E24F}"/>
          </ac:picMkLst>
        </pc:picChg>
        <pc:cxnChg chg="mod">
          <ac:chgData name="Louis Gomez" userId="2f8cf2bf-9ac4-435e-98cc-3a6eb12dd9cb" providerId="ADAL" clId="{08E80132-950E-3142-81F5-F55D1E63C5A9}" dt="2021-05-03T19:24:46.265" v="4321" actId="1035"/>
          <ac:cxnSpMkLst>
            <pc:docMk/>
            <pc:sldMk cId="1363895192" sldId="283"/>
            <ac:cxnSpMk id="21" creationId="{CEC70947-3331-A340-A28F-7C72D32C38C1}"/>
          </ac:cxnSpMkLst>
        </pc:cxnChg>
        <pc:cxnChg chg="mod">
          <ac:chgData name="Louis Gomez" userId="2f8cf2bf-9ac4-435e-98cc-3a6eb12dd9cb" providerId="ADAL" clId="{08E80132-950E-3142-81F5-F55D1E63C5A9}" dt="2021-05-03T19:24:56.565" v="4334" actId="1035"/>
          <ac:cxnSpMkLst>
            <pc:docMk/>
            <pc:sldMk cId="1363895192" sldId="283"/>
            <ac:cxnSpMk id="31" creationId="{E27AC787-60EA-B245-8098-61CC28300C4A}"/>
          </ac:cxnSpMkLst>
        </pc:cxnChg>
      </pc:sldChg>
      <pc:sldChg chg="addSp delSp modSp mod modTransition modAnim">
        <pc:chgData name="Louis Gomez" userId="2f8cf2bf-9ac4-435e-98cc-3a6eb12dd9cb" providerId="ADAL" clId="{08E80132-950E-3142-81F5-F55D1E63C5A9}" dt="2021-05-03T18:52:54.035" v="3986" actId="1076"/>
        <pc:sldMkLst>
          <pc:docMk/>
          <pc:sldMk cId="299930681" sldId="284"/>
        </pc:sldMkLst>
        <pc:spChg chg="add del mod">
          <ac:chgData name="Louis Gomez" userId="2f8cf2bf-9ac4-435e-98cc-3a6eb12dd9cb" providerId="ADAL" clId="{08E80132-950E-3142-81F5-F55D1E63C5A9}" dt="2021-05-03T18:52:34.681" v="3982" actId="478"/>
          <ac:spMkLst>
            <pc:docMk/>
            <pc:sldMk cId="299930681" sldId="284"/>
            <ac:spMk id="5" creationId="{FABF3FF7-B820-7A40-AC6A-6D072003DEDA}"/>
          </ac:spMkLst>
        </pc:spChg>
        <pc:spChg chg="mod">
          <ac:chgData name="Louis Gomez" userId="2f8cf2bf-9ac4-435e-98cc-3a6eb12dd9cb" providerId="ADAL" clId="{08E80132-950E-3142-81F5-F55D1E63C5A9}" dt="2021-05-03T18:52:44.599" v="3984" actId="1076"/>
          <ac:spMkLst>
            <pc:docMk/>
            <pc:sldMk cId="299930681" sldId="284"/>
            <ac:spMk id="7" creationId="{CE85E239-B62B-304B-AE67-DEBFAB3165A8}"/>
          </ac:spMkLst>
        </pc:spChg>
        <pc:spChg chg="add del mod">
          <ac:chgData name="Louis Gomez" userId="2f8cf2bf-9ac4-435e-98cc-3a6eb12dd9cb" providerId="ADAL" clId="{08E80132-950E-3142-81F5-F55D1E63C5A9}" dt="2021-05-03T18:52:36.003" v="3983" actId="478"/>
          <ac:spMkLst>
            <pc:docMk/>
            <pc:sldMk cId="299930681" sldId="284"/>
            <ac:spMk id="9" creationId="{9FF22547-1D4A-A240-81CC-F71876F135F7}"/>
          </ac:spMkLst>
        </pc:spChg>
        <pc:spChg chg="del">
          <ac:chgData name="Louis Gomez" userId="2f8cf2bf-9ac4-435e-98cc-3a6eb12dd9cb" providerId="ADAL" clId="{08E80132-950E-3142-81F5-F55D1E63C5A9}" dt="2021-05-03T18:52:31.177" v="3980" actId="478"/>
          <ac:spMkLst>
            <pc:docMk/>
            <pc:sldMk cId="299930681" sldId="284"/>
            <ac:spMk id="85" creationId="{00000000-0000-0000-0000-000000000000}"/>
          </ac:spMkLst>
        </pc:spChg>
        <pc:grpChg chg="mod">
          <ac:chgData name="Louis Gomez" userId="2f8cf2bf-9ac4-435e-98cc-3a6eb12dd9cb" providerId="ADAL" clId="{08E80132-950E-3142-81F5-F55D1E63C5A9}" dt="2021-05-03T18:52:54.035" v="3986" actId="1076"/>
          <ac:grpSpMkLst>
            <pc:docMk/>
            <pc:sldMk cId="299930681" sldId="284"/>
            <ac:grpSpMk id="3" creationId="{D943542B-4E6A-1549-9F22-49FAD8B96419}"/>
          </ac:grpSpMkLst>
        </pc:grpChg>
        <pc:grpChg chg="mod">
          <ac:chgData name="Louis Gomez" userId="2f8cf2bf-9ac4-435e-98cc-3a6eb12dd9cb" providerId="ADAL" clId="{08E80132-950E-3142-81F5-F55D1E63C5A9}" dt="2021-05-03T18:52:50.274" v="3985" actId="1076"/>
          <ac:grpSpMkLst>
            <pc:docMk/>
            <pc:sldMk cId="299930681" sldId="284"/>
            <ac:grpSpMk id="27" creationId="{7BDA26FE-930D-4C42-A73F-97B15605DC4C}"/>
          </ac:grpSpMkLst>
        </pc:grpChg>
        <pc:picChg chg="add del mod">
          <ac:chgData name="Louis Gomez" userId="2f8cf2bf-9ac4-435e-98cc-3a6eb12dd9cb" providerId="ADAL" clId="{08E80132-950E-3142-81F5-F55D1E63C5A9}" dt="2021-05-03T17:54:51.310" v="3836"/>
          <ac:picMkLst>
            <pc:docMk/>
            <pc:sldMk cId="299930681" sldId="284"/>
            <ac:picMk id="2" creationId="{0D8EA23C-0336-5442-A822-16E1AC8445DF}"/>
          </ac:picMkLst>
        </pc:picChg>
      </pc:sldChg>
      <pc:sldChg chg="addSp delSp modSp mod modTransition modAnim">
        <pc:chgData name="Louis Gomez" userId="2f8cf2bf-9ac4-435e-98cc-3a6eb12dd9cb" providerId="ADAL" clId="{08E80132-950E-3142-81F5-F55D1E63C5A9}" dt="2021-05-03T18:53:50.448" v="3988" actId="478"/>
        <pc:sldMkLst>
          <pc:docMk/>
          <pc:sldMk cId="531044055" sldId="285"/>
        </pc:sldMkLst>
        <pc:spChg chg="add del mod">
          <ac:chgData name="Louis Gomez" userId="2f8cf2bf-9ac4-435e-98cc-3a6eb12dd9cb" providerId="ADAL" clId="{08E80132-950E-3142-81F5-F55D1E63C5A9}" dt="2021-05-03T18:53:50.448" v="3988" actId="478"/>
          <ac:spMkLst>
            <pc:docMk/>
            <pc:sldMk cId="531044055" sldId="285"/>
            <ac:spMk id="4" creationId="{CD9DEE8D-0BBE-E640-8788-223916A638AE}"/>
          </ac:spMkLst>
        </pc:spChg>
        <pc:spChg chg="del">
          <ac:chgData name="Louis Gomez" userId="2f8cf2bf-9ac4-435e-98cc-3a6eb12dd9cb" providerId="ADAL" clId="{08E80132-950E-3142-81F5-F55D1E63C5A9}" dt="2021-05-03T18:53:48.261" v="3987" actId="478"/>
          <ac:spMkLst>
            <pc:docMk/>
            <pc:sldMk cId="531044055" sldId="285"/>
            <ac:spMk id="85" creationId="{00000000-0000-0000-0000-000000000000}"/>
          </ac:spMkLst>
        </pc:spChg>
        <pc:picChg chg="add del mod">
          <ac:chgData name="Louis Gomez" userId="2f8cf2bf-9ac4-435e-98cc-3a6eb12dd9cb" providerId="ADAL" clId="{08E80132-950E-3142-81F5-F55D1E63C5A9}" dt="2021-05-03T17:54:51.310" v="3836"/>
          <ac:picMkLst>
            <pc:docMk/>
            <pc:sldMk cId="531044055" sldId="285"/>
            <ac:picMk id="2" creationId="{FB3A188E-3471-724A-ACD5-F47E3B309932}"/>
          </ac:picMkLst>
        </pc:picChg>
      </pc:sldChg>
      <pc:sldChg chg="addSp delSp modSp mod modTransition modAnim">
        <pc:chgData name="Louis Gomez" userId="2f8cf2bf-9ac4-435e-98cc-3a6eb12dd9cb" providerId="ADAL" clId="{08E80132-950E-3142-81F5-F55D1E63C5A9}" dt="2021-05-03T18:54:07.403" v="3990" actId="478"/>
        <pc:sldMkLst>
          <pc:docMk/>
          <pc:sldMk cId="1519328329" sldId="286"/>
        </pc:sldMkLst>
        <pc:spChg chg="add del mod">
          <ac:chgData name="Louis Gomez" userId="2f8cf2bf-9ac4-435e-98cc-3a6eb12dd9cb" providerId="ADAL" clId="{08E80132-950E-3142-81F5-F55D1E63C5A9}" dt="2021-05-03T18:54:07.403" v="3990" actId="478"/>
          <ac:spMkLst>
            <pc:docMk/>
            <pc:sldMk cId="1519328329" sldId="286"/>
            <ac:spMk id="4" creationId="{FCDB2AC6-45D8-974D-9CB0-3CBFD7CCDEDE}"/>
          </ac:spMkLst>
        </pc:spChg>
        <pc:spChg chg="mod">
          <ac:chgData name="Louis Gomez" userId="2f8cf2bf-9ac4-435e-98cc-3a6eb12dd9cb" providerId="ADAL" clId="{08E80132-950E-3142-81F5-F55D1E63C5A9}" dt="2021-04-29T03:44:30.623" v="465" actId="20577"/>
          <ac:spMkLst>
            <pc:docMk/>
            <pc:sldMk cId="1519328329" sldId="286"/>
            <ac:spMk id="7" creationId="{CE85E239-B62B-304B-AE67-DEBFAB3165A8}"/>
          </ac:spMkLst>
        </pc:spChg>
        <pc:spChg chg="del">
          <ac:chgData name="Louis Gomez" userId="2f8cf2bf-9ac4-435e-98cc-3a6eb12dd9cb" providerId="ADAL" clId="{08E80132-950E-3142-81F5-F55D1E63C5A9}" dt="2021-05-03T18:54:05.688" v="3989" actId="478"/>
          <ac:spMkLst>
            <pc:docMk/>
            <pc:sldMk cId="1519328329" sldId="286"/>
            <ac:spMk id="85" creationId="{00000000-0000-0000-0000-000000000000}"/>
          </ac:spMkLst>
        </pc:spChg>
        <pc:picChg chg="add del mod">
          <ac:chgData name="Louis Gomez" userId="2f8cf2bf-9ac4-435e-98cc-3a6eb12dd9cb" providerId="ADAL" clId="{08E80132-950E-3142-81F5-F55D1E63C5A9}" dt="2021-05-03T17:54:51.310" v="3836"/>
          <ac:picMkLst>
            <pc:docMk/>
            <pc:sldMk cId="1519328329" sldId="286"/>
            <ac:picMk id="2" creationId="{E80AF1BC-191B-5249-8B9D-DB814AF30D0D}"/>
          </ac:picMkLst>
        </pc:picChg>
      </pc:sldChg>
      <pc:sldChg chg="addSp delSp modSp mod modTransition modAnim">
        <pc:chgData name="Louis Gomez" userId="2f8cf2bf-9ac4-435e-98cc-3a6eb12dd9cb" providerId="ADAL" clId="{08E80132-950E-3142-81F5-F55D1E63C5A9}" dt="2021-05-03T18:55:43.214" v="4099"/>
        <pc:sldMkLst>
          <pc:docMk/>
          <pc:sldMk cId="1051031244" sldId="287"/>
        </pc:sldMkLst>
        <pc:spChg chg="add del mod">
          <ac:chgData name="Louis Gomez" userId="2f8cf2bf-9ac4-435e-98cc-3a6eb12dd9cb" providerId="ADAL" clId="{08E80132-950E-3142-81F5-F55D1E63C5A9}" dt="2021-05-03T18:55:43.214" v="4099"/>
          <ac:spMkLst>
            <pc:docMk/>
            <pc:sldMk cId="1051031244" sldId="287"/>
            <ac:spMk id="2" creationId="{0E646AD4-E2FE-0841-8223-644EEB9E1986}"/>
          </ac:spMkLst>
        </pc:spChg>
        <pc:spChg chg="add mod">
          <ac:chgData name="Louis Gomez" userId="2f8cf2bf-9ac4-435e-98cc-3a6eb12dd9cb" providerId="ADAL" clId="{08E80132-950E-3142-81F5-F55D1E63C5A9}" dt="2021-05-03T18:55:38.761" v="4097" actId="1076"/>
          <ac:spMkLst>
            <pc:docMk/>
            <pc:sldMk cId="1051031244" sldId="287"/>
            <ac:spMk id="3" creationId="{888AF3F7-80DC-174F-8160-6EF25394B44A}"/>
          </ac:spMkLst>
        </pc:spChg>
        <pc:spChg chg="add del mod">
          <ac:chgData name="Louis Gomez" userId="2f8cf2bf-9ac4-435e-98cc-3a6eb12dd9cb" providerId="ADAL" clId="{08E80132-950E-3142-81F5-F55D1E63C5A9}" dt="2021-05-01T23:38:51.260" v="3818" actId="478"/>
          <ac:spMkLst>
            <pc:docMk/>
            <pc:sldMk cId="1051031244" sldId="287"/>
            <ac:spMk id="3" creationId="{A8099C0F-1A19-7D44-875F-8803A0C0B8BC}"/>
          </ac:spMkLst>
        </pc:spChg>
        <pc:spChg chg="del">
          <ac:chgData name="Louis Gomez" userId="2f8cf2bf-9ac4-435e-98cc-3a6eb12dd9cb" providerId="ADAL" clId="{08E80132-950E-3142-81F5-F55D1E63C5A9}" dt="2021-05-01T23:38:49.266" v="3817" actId="478"/>
          <ac:spMkLst>
            <pc:docMk/>
            <pc:sldMk cId="1051031244" sldId="287"/>
            <ac:spMk id="85" creationId="{00000000-0000-0000-0000-000000000000}"/>
          </ac:spMkLst>
        </pc:spChg>
        <pc:picChg chg="add del mod">
          <ac:chgData name="Louis Gomez" userId="2f8cf2bf-9ac4-435e-98cc-3a6eb12dd9cb" providerId="ADAL" clId="{08E80132-950E-3142-81F5-F55D1E63C5A9}" dt="2021-05-03T17:54:51.310" v="3836"/>
          <ac:picMkLst>
            <pc:docMk/>
            <pc:sldMk cId="1051031244" sldId="287"/>
            <ac:picMk id="4" creationId="{2E1CD0C1-23DC-1A4B-9C56-688DDB748903}"/>
          </ac:picMkLst>
        </pc:picChg>
        <pc:picChg chg="mod">
          <ac:chgData name="Louis Gomez" userId="2f8cf2bf-9ac4-435e-98cc-3a6eb12dd9cb" providerId="ADAL" clId="{08E80132-950E-3142-81F5-F55D1E63C5A9}" dt="2021-05-03T18:55:02.670" v="3993" actId="1076"/>
          <ac:picMkLst>
            <pc:docMk/>
            <pc:sldMk cId="1051031244" sldId="287"/>
            <ac:picMk id="6" creationId="{92CD6146-4273-4B49-A7D3-6D8DDAB1660C}"/>
          </ac:picMkLst>
        </pc:picChg>
      </pc:sldChg>
      <pc:sldChg chg="addSp delSp modSp mod modTransition modAnim">
        <pc:chgData name="Louis Gomez" userId="2f8cf2bf-9ac4-435e-98cc-3a6eb12dd9cb" providerId="ADAL" clId="{08E80132-950E-3142-81F5-F55D1E63C5A9}" dt="2021-05-03T18:57:49.259" v="4171" actId="20577"/>
        <pc:sldMkLst>
          <pc:docMk/>
          <pc:sldMk cId="2071689614" sldId="288"/>
        </pc:sldMkLst>
        <pc:spChg chg="mod">
          <ac:chgData name="Louis Gomez" userId="2f8cf2bf-9ac4-435e-98cc-3a6eb12dd9cb" providerId="ADAL" clId="{08E80132-950E-3142-81F5-F55D1E63C5A9}" dt="2021-05-01T23:35:17.956" v="3320" actId="20577"/>
          <ac:spMkLst>
            <pc:docMk/>
            <pc:sldMk cId="2071689614" sldId="288"/>
            <ac:spMk id="7" creationId="{CE85E239-B62B-304B-AE67-DEBFAB3165A8}"/>
          </ac:spMkLst>
        </pc:spChg>
        <pc:spChg chg="mod">
          <ac:chgData name="Louis Gomez" userId="2f8cf2bf-9ac4-435e-98cc-3a6eb12dd9cb" providerId="ADAL" clId="{08E80132-950E-3142-81F5-F55D1E63C5A9}" dt="2021-05-03T18:57:49.259" v="4171" actId="20577"/>
          <ac:spMkLst>
            <pc:docMk/>
            <pc:sldMk cId="2071689614" sldId="288"/>
            <ac:spMk id="85" creationId="{00000000-0000-0000-0000-000000000000}"/>
          </ac:spMkLst>
        </pc:spChg>
        <pc:picChg chg="add del mod">
          <ac:chgData name="Louis Gomez" userId="2f8cf2bf-9ac4-435e-98cc-3a6eb12dd9cb" providerId="ADAL" clId="{08E80132-950E-3142-81F5-F55D1E63C5A9}" dt="2021-05-03T17:54:51.310" v="3836"/>
          <ac:picMkLst>
            <pc:docMk/>
            <pc:sldMk cId="2071689614" sldId="288"/>
            <ac:picMk id="2" creationId="{55305A17-DAA7-6C45-A586-F3FC064180CE}"/>
          </ac:picMkLst>
        </pc:picChg>
      </pc:sldChg>
      <pc:sldChg chg="addSp delSp modSp mod modTransition modAnim modNotesTx">
        <pc:chgData name="Louis Gomez" userId="2f8cf2bf-9ac4-435e-98cc-3a6eb12dd9cb" providerId="ADAL" clId="{08E80132-950E-3142-81F5-F55D1E63C5A9}" dt="2021-05-03T19:00:47.632" v="4265" actId="20577"/>
        <pc:sldMkLst>
          <pc:docMk/>
          <pc:sldMk cId="1199126843" sldId="289"/>
        </pc:sldMkLst>
        <pc:spChg chg="del">
          <ac:chgData name="Louis Gomez" userId="2f8cf2bf-9ac4-435e-98cc-3a6eb12dd9cb" providerId="ADAL" clId="{08E80132-950E-3142-81F5-F55D1E63C5A9}" dt="2021-04-27T18:36:07.945" v="0" actId="478"/>
          <ac:spMkLst>
            <pc:docMk/>
            <pc:sldMk cId="1199126843" sldId="289"/>
            <ac:spMk id="5" creationId="{EF1FD7F4-288B-DA43-B2D2-7C06031116B7}"/>
          </ac:spMkLst>
        </pc:spChg>
        <pc:spChg chg="mod">
          <ac:chgData name="Louis Gomez" userId="2f8cf2bf-9ac4-435e-98cc-3a6eb12dd9cb" providerId="ADAL" clId="{08E80132-950E-3142-81F5-F55D1E63C5A9}" dt="2021-05-03T19:00:39.322" v="4264" actId="21"/>
          <ac:spMkLst>
            <pc:docMk/>
            <pc:sldMk cId="1199126843" sldId="289"/>
            <ac:spMk id="7" creationId="{CE85E239-B62B-304B-AE67-DEBFAB3165A8}"/>
          </ac:spMkLst>
        </pc:spChg>
        <pc:picChg chg="add del mod">
          <ac:chgData name="Louis Gomez" userId="2f8cf2bf-9ac4-435e-98cc-3a6eb12dd9cb" providerId="ADAL" clId="{08E80132-950E-3142-81F5-F55D1E63C5A9}" dt="2021-05-03T17:54:51.310" v="3836"/>
          <ac:picMkLst>
            <pc:docMk/>
            <pc:sldMk cId="1199126843" sldId="289"/>
            <ac:picMk id="2" creationId="{6F5D6675-B911-DF4E-B82F-D283C4F9B890}"/>
          </ac:picMkLst>
        </pc:picChg>
      </pc:sldChg>
      <pc:sldChg chg="addSp delSp modSp mod modTransition modAnim modNotesTx">
        <pc:chgData name="Louis Gomez" userId="2f8cf2bf-9ac4-435e-98cc-3a6eb12dd9cb" providerId="ADAL" clId="{08E80132-950E-3142-81F5-F55D1E63C5A9}" dt="2021-05-03T17:54:51.310" v="3836"/>
        <pc:sldMkLst>
          <pc:docMk/>
          <pc:sldMk cId="622957520" sldId="290"/>
        </pc:sldMkLst>
        <pc:spChg chg="mod">
          <ac:chgData name="Louis Gomez" userId="2f8cf2bf-9ac4-435e-98cc-3a6eb12dd9cb" providerId="ADAL" clId="{08E80132-950E-3142-81F5-F55D1E63C5A9}" dt="2021-04-29T03:47:55.721" v="765" actId="20577"/>
          <ac:spMkLst>
            <pc:docMk/>
            <pc:sldMk cId="622957520" sldId="290"/>
            <ac:spMk id="5" creationId="{EF1FD7F4-288B-DA43-B2D2-7C06031116B7}"/>
          </ac:spMkLst>
        </pc:spChg>
        <pc:picChg chg="add del mod">
          <ac:chgData name="Louis Gomez" userId="2f8cf2bf-9ac4-435e-98cc-3a6eb12dd9cb" providerId="ADAL" clId="{08E80132-950E-3142-81F5-F55D1E63C5A9}" dt="2021-05-03T17:54:51.310" v="3836"/>
          <ac:picMkLst>
            <pc:docMk/>
            <pc:sldMk cId="622957520" sldId="290"/>
            <ac:picMk id="2" creationId="{1A4C70CD-6698-824C-A213-F95A28C8837F}"/>
          </ac:picMkLst>
        </pc:picChg>
      </pc:sldChg>
      <pc:sldChg chg="addSp delSp modSp add mod ord modTransition modAnim">
        <pc:chgData name="Louis Gomez" userId="2f8cf2bf-9ac4-435e-98cc-3a6eb12dd9cb" providerId="ADAL" clId="{08E80132-950E-3142-81F5-F55D1E63C5A9}" dt="2021-05-03T19:30:40.894" v="4342" actId="20577"/>
        <pc:sldMkLst>
          <pc:docMk/>
          <pc:sldMk cId="3643685343" sldId="291"/>
        </pc:sldMkLst>
        <pc:spChg chg="del mod">
          <ac:chgData name="Louis Gomez" userId="2f8cf2bf-9ac4-435e-98cc-3a6eb12dd9cb" providerId="ADAL" clId="{08E80132-950E-3142-81F5-F55D1E63C5A9}" dt="2021-04-27T19:11:06.706" v="386" actId="478"/>
          <ac:spMkLst>
            <pc:docMk/>
            <pc:sldMk cId="3643685343" sldId="291"/>
            <ac:spMk id="7" creationId="{CE85E239-B62B-304B-AE67-DEBFAB3165A8}"/>
          </ac:spMkLst>
        </pc:spChg>
        <pc:spChg chg="mod">
          <ac:chgData name="Louis Gomez" userId="2f8cf2bf-9ac4-435e-98cc-3a6eb12dd9cb" providerId="ADAL" clId="{08E80132-950E-3142-81F5-F55D1E63C5A9}" dt="2021-04-29T03:49:09.510" v="822" actId="20577"/>
          <ac:spMkLst>
            <pc:docMk/>
            <pc:sldMk cId="3643685343" sldId="291"/>
            <ac:spMk id="85" creationId="{00000000-0000-0000-0000-000000000000}"/>
          </ac:spMkLst>
        </pc:spChg>
        <pc:graphicFrameChg chg="add del mod">
          <ac:chgData name="Louis Gomez" userId="2f8cf2bf-9ac4-435e-98cc-3a6eb12dd9cb" providerId="ADAL" clId="{08E80132-950E-3142-81F5-F55D1E63C5A9}" dt="2021-04-29T03:49:29.935" v="824"/>
          <ac:graphicFrameMkLst>
            <pc:docMk/>
            <pc:sldMk cId="3643685343" sldId="291"/>
            <ac:graphicFrameMk id="2" creationId="{AECC367C-6E49-9D4A-A988-DEAAEB776779}"/>
          </ac:graphicFrameMkLst>
        </pc:graphicFrameChg>
        <pc:graphicFrameChg chg="add mod modGraphic">
          <ac:chgData name="Louis Gomez" userId="2f8cf2bf-9ac4-435e-98cc-3a6eb12dd9cb" providerId="ADAL" clId="{08E80132-950E-3142-81F5-F55D1E63C5A9}" dt="2021-05-03T19:30:40.894" v="4342" actId="20577"/>
          <ac:graphicFrameMkLst>
            <pc:docMk/>
            <pc:sldMk cId="3643685343" sldId="291"/>
            <ac:graphicFrameMk id="3" creationId="{3F90A982-229C-5749-B251-A6FFB3C2B9CB}"/>
          </ac:graphicFrameMkLst>
        </pc:graphicFrameChg>
        <pc:picChg chg="add del mod">
          <ac:chgData name="Louis Gomez" userId="2f8cf2bf-9ac4-435e-98cc-3a6eb12dd9cb" providerId="ADAL" clId="{08E80132-950E-3142-81F5-F55D1E63C5A9}" dt="2021-05-03T17:54:51.310" v="3836"/>
          <ac:picMkLst>
            <pc:docMk/>
            <pc:sldMk cId="3643685343" sldId="291"/>
            <ac:picMk id="2" creationId="{2231A19C-4EFA-AA4E-8930-34A8D6F0B776}"/>
          </ac:picMkLst>
        </pc:picChg>
        <pc:picChg chg="add del mod">
          <ac:chgData name="Louis Gomez" userId="2f8cf2bf-9ac4-435e-98cc-3a6eb12dd9cb" providerId="ADAL" clId="{08E80132-950E-3142-81F5-F55D1E63C5A9}" dt="2021-04-29T03:49:05.386" v="814" actId="478"/>
          <ac:picMkLst>
            <pc:docMk/>
            <pc:sldMk cId="3643685343" sldId="291"/>
            <ac:picMk id="5" creationId="{9B4B3C9F-9791-874A-8946-6FEF96ECDBA1}"/>
          </ac:picMkLst>
        </pc:picChg>
      </pc:sldChg>
      <pc:sldChg chg="addSp delSp modSp add mod modTransition modAnim">
        <pc:chgData name="Louis Gomez" userId="2f8cf2bf-9ac4-435e-98cc-3a6eb12dd9cb" providerId="ADAL" clId="{08E80132-950E-3142-81F5-F55D1E63C5A9}" dt="2021-05-03T17:54:51.310" v="3836"/>
        <pc:sldMkLst>
          <pc:docMk/>
          <pc:sldMk cId="1342816113" sldId="292"/>
        </pc:sldMkLst>
        <pc:spChg chg="add mod">
          <ac:chgData name="Louis Gomez" userId="2f8cf2bf-9ac4-435e-98cc-3a6eb12dd9cb" providerId="ADAL" clId="{08E80132-950E-3142-81F5-F55D1E63C5A9}" dt="2021-04-29T03:59:36.470" v="1104" actId="20577"/>
          <ac:spMkLst>
            <pc:docMk/>
            <pc:sldMk cId="1342816113" sldId="292"/>
            <ac:spMk id="15" creationId="{2E64E66A-AB26-6F42-A3C0-53D55130D98A}"/>
          </ac:spMkLst>
        </pc:spChg>
        <pc:spChg chg="mod">
          <ac:chgData name="Louis Gomez" userId="2f8cf2bf-9ac4-435e-98cc-3a6eb12dd9cb" providerId="ADAL" clId="{08E80132-950E-3142-81F5-F55D1E63C5A9}" dt="2021-04-29T04:01:15.306" v="1113" actId="20577"/>
          <ac:spMkLst>
            <pc:docMk/>
            <pc:sldMk cId="1342816113" sldId="292"/>
            <ac:spMk id="85" creationId="{00000000-0000-0000-0000-000000000000}"/>
          </ac:spMkLst>
        </pc:spChg>
        <pc:grpChg chg="add del mod">
          <ac:chgData name="Louis Gomez" userId="2f8cf2bf-9ac4-435e-98cc-3a6eb12dd9cb" providerId="ADAL" clId="{08E80132-950E-3142-81F5-F55D1E63C5A9}" dt="2021-04-29T03:56:13.637" v="895" actId="478"/>
          <ac:grpSpMkLst>
            <pc:docMk/>
            <pc:sldMk cId="1342816113" sldId="292"/>
            <ac:grpSpMk id="6" creationId="{A71822B6-3F1B-F94E-9DDC-13DE82E000BF}"/>
          </ac:grpSpMkLst>
        </pc:grpChg>
        <pc:picChg chg="add del mod">
          <ac:chgData name="Louis Gomez" userId="2f8cf2bf-9ac4-435e-98cc-3a6eb12dd9cb" providerId="ADAL" clId="{08E80132-950E-3142-81F5-F55D1E63C5A9}" dt="2021-05-03T17:54:51.310" v="3836"/>
          <ac:picMkLst>
            <pc:docMk/>
            <pc:sldMk cId="1342816113" sldId="292"/>
            <ac:picMk id="2" creationId="{A1FEAC49-A081-8049-A5DF-05C2D4637015}"/>
          </ac:picMkLst>
        </pc:picChg>
        <pc:picChg chg="add mod">
          <ac:chgData name="Louis Gomez" userId="2f8cf2bf-9ac4-435e-98cc-3a6eb12dd9cb" providerId="ADAL" clId="{08E80132-950E-3142-81F5-F55D1E63C5A9}" dt="2021-04-29T04:03:14.789" v="1115" actId="14826"/>
          <ac:picMkLst>
            <pc:docMk/>
            <pc:sldMk cId="1342816113" sldId="292"/>
            <ac:picMk id="3" creationId="{FCCC743E-3161-1545-B875-16B05ECD0217}"/>
          </ac:picMkLst>
        </pc:picChg>
        <pc:picChg chg="add del mod">
          <ac:chgData name="Louis Gomez" userId="2f8cf2bf-9ac4-435e-98cc-3a6eb12dd9cb" providerId="ADAL" clId="{08E80132-950E-3142-81F5-F55D1E63C5A9}" dt="2021-04-29T03:56:42.160" v="906" actId="478"/>
          <ac:picMkLst>
            <pc:docMk/>
            <pc:sldMk cId="1342816113" sldId="292"/>
            <ac:picMk id="5" creationId="{672922B8-3E43-1446-BED1-825B911FC56F}"/>
          </ac:picMkLst>
        </pc:picChg>
        <pc:picChg chg="del">
          <ac:chgData name="Louis Gomez" userId="2f8cf2bf-9ac4-435e-98cc-3a6eb12dd9cb" providerId="ADAL" clId="{08E80132-950E-3142-81F5-F55D1E63C5A9}" dt="2021-04-27T20:52:30.567" v="393" actId="478"/>
          <ac:picMkLst>
            <pc:docMk/>
            <pc:sldMk cId="1342816113" sldId="292"/>
            <ac:picMk id="5" creationId="{9B4B3C9F-9791-874A-8946-6FEF96ECDBA1}"/>
          </ac:picMkLst>
        </pc:picChg>
        <pc:picChg chg="add del mod topLvl">
          <ac:chgData name="Louis Gomez" userId="2f8cf2bf-9ac4-435e-98cc-3a6eb12dd9cb" providerId="ADAL" clId="{08E80132-950E-3142-81F5-F55D1E63C5A9}" dt="2021-04-29T03:56:13.637" v="895" actId="478"/>
          <ac:picMkLst>
            <pc:docMk/>
            <pc:sldMk cId="1342816113" sldId="292"/>
            <ac:picMk id="7" creationId="{83BBAEE3-AA98-1B4D-BC91-C4D3B7A86C55}"/>
          </ac:picMkLst>
        </pc:picChg>
        <pc:picChg chg="add del mod topLvl">
          <ac:chgData name="Louis Gomez" userId="2f8cf2bf-9ac4-435e-98cc-3a6eb12dd9cb" providerId="ADAL" clId="{08E80132-950E-3142-81F5-F55D1E63C5A9}" dt="2021-04-29T03:56:15.472" v="896" actId="478"/>
          <ac:picMkLst>
            <pc:docMk/>
            <pc:sldMk cId="1342816113" sldId="292"/>
            <ac:picMk id="9" creationId="{F050F201-AF71-8145-8F8C-2CFE356355B3}"/>
          </ac:picMkLst>
        </pc:picChg>
        <pc:picChg chg="add mod">
          <ac:chgData name="Louis Gomez" userId="2f8cf2bf-9ac4-435e-98cc-3a6eb12dd9cb" providerId="ADAL" clId="{08E80132-950E-3142-81F5-F55D1E63C5A9}" dt="2021-04-29T04:03:38.088" v="1116" actId="14826"/>
          <ac:picMkLst>
            <pc:docMk/>
            <pc:sldMk cId="1342816113" sldId="292"/>
            <ac:picMk id="11" creationId="{702811C0-B4F1-D044-BF01-A65E2D7E5CF0}"/>
          </ac:picMkLst>
        </pc:picChg>
        <pc:picChg chg="add mod">
          <ac:chgData name="Louis Gomez" userId="2f8cf2bf-9ac4-435e-98cc-3a6eb12dd9cb" providerId="ADAL" clId="{08E80132-950E-3142-81F5-F55D1E63C5A9}" dt="2021-04-29T04:02:26.537" v="1114" actId="14826"/>
          <ac:picMkLst>
            <pc:docMk/>
            <pc:sldMk cId="1342816113" sldId="292"/>
            <ac:picMk id="13" creationId="{8ADDC72B-0B2B-FE49-8738-7A4F02D5ED97}"/>
          </ac:picMkLst>
        </pc:picChg>
      </pc:sldChg>
      <pc:sldChg chg="addSp delSp modSp add mod modTransition modAnim">
        <pc:chgData name="Louis Gomez" userId="2f8cf2bf-9ac4-435e-98cc-3a6eb12dd9cb" providerId="ADAL" clId="{08E80132-950E-3142-81F5-F55D1E63C5A9}" dt="2021-05-03T17:54:51.310" v="3836"/>
        <pc:sldMkLst>
          <pc:docMk/>
          <pc:sldMk cId="3053547416" sldId="293"/>
        </pc:sldMkLst>
        <pc:spChg chg="add mod">
          <ac:chgData name="Louis Gomez" userId="2f8cf2bf-9ac4-435e-98cc-3a6eb12dd9cb" providerId="ADAL" clId="{08E80132-950E-3142-81F5-F55D1E63C5A9}" dt="2021-04-29T03:50:57.595" v="841"/>
          <ac:spMkLst>
            <pc:docMk/>
            <pc:sldMk cId="3053547416" sldId="293"/>
            <ac:spMk id="7" creationId="{081C2CF1-8D1D-0645-9603-33CA1E7A73D7}"/>
          </ac:spMkLst>
        </pc:spChg>
        <pc:spChg chg="add mod">
          <ac:chgData name="Louis Gomez" userId="2f8cf2bf-9ac4-435e-98cc-3a6eb12dd9cb" providerId="ADAL" clId="{08E80132-950E-3142-81F5-F55D1E63C5A9}" dt="2021-04-29T03:50:57.595" v="841"/>
          <ac:spMkLst>
            <pc:docMk/>
            <pc:sldMk cId="3053547416" sldId="293"/>
            <ac:spMk id="13" creationId="{09F625E0-8AA2-0E49-8347-5CD98788209D}"/>
          </ac:spMkLst>
        </pc:spChg>
        <pc:spChg chg="add mod">
          <ac:chgData name="Louis Gomez" userId="2f8cf2bf-9ac4-435e-98cc-3a6eb12dd9cb" providerId="ADAL" clId="{08E80132-950E-3142-81F5-F55D1E63C5A9}" dt="2021-04-29T03:50:57.595" v="841"/>
          <ac:spMkLst>
            <pc:docMk/>
            <pc:sldMk cId="3053547416" sldId="293"/>
            <ac:spMk id="14" creationId="{1D994F0C-5F53-7A4F-B0EA-A9D600E55288}"/>
          </ac:spMkLst>
        </pc:spChg>
        <pc:spChg chg="add mod">
          <ac:chgData name="Louis Gomez" userId="2f8cf2bf-9ac4-435e-98cc-3a6eb12dd9cb" providerId="ADAL" clId="{08E80132-950E-3142-81F5-F55D1E63C5A9}" dt="2021-04-29T03:50:57.595" v="841"/>
          <ac:spMkLst>
            <pc:docMk/>
            <pc:sldMk cId="3053547416" sldId="293"/>
            <ac:spMk id="15" creationId="{8DE37A3A-033A-F348-AC37-6F0E9ECA9E54}"/>
          </ac:spMkLst>
        </pc:spChg>
        <pc:spChg chg="add mod">
          <ac:chgData name="Louis Gomez" userId="2f8cf2bf-9ac4-435e-98cc-3a6eb12dd9cb" providerId="ADAL" clId="{08E80132-950E-3142-81F5-F55D1E63C5A9}" dt="2021-04-29T03:50:57.595" v="841"/>
          <ac:spMkLst>
            <pc:docMk/>
            <pc:sldMk cId="3053547416" sldId="293"/>
            <ac:spMk id="16" creationId="{54B341C3-8C14-354A-8AF2-7A25E9E5EC04}"/>
          </ac:spMkLst>
        </pc:spChg>
        <pc:spChg chg="add mod">
          <ac:chgData name="Louis Gomez" userId="2f8cf2bf-9ac4-435e-98cc-3a6eb12dd9cb" providerId="ADAL" clId="{08E80132-950E-3142-81F5-F55D1E63C5A9}" dt="2021-04-29T03:53:51.518" v="877" actId="14100"/>
          <ac:spMkLst>
            <pc:docMk/>
            <pc:sldMk cId="3053547416" sldId="293"/>
            <ac:spMk id="27" creationId="{83CC0F77-B66F-1C48-A795-DCD6E0E653C0}"/>
          </ac:spMkLst>
        </pc:spChg>
        <pc:spChg chg="add mod">
          <ac:chgData name="Louis Gomez" userId="2f8cf2bf-9ac4-435e-98cc-3a6eb12dd9cb" providerId="ADAL" clId="{08E80132-950E-3142-81F5-F55D1E63C5A9}" dt="2021-04-29T03:53:55.894" v="878" actId="14100"/>
          <ac:spMkLst>
            <pc:docMk/>
            <pc:sldMk cId="3053547416" sldId="293"/>
            <ac:spMk id="28" creationId="{6B5C2B50-739C-8D4B-83D3-102584231E3B}"/>
          </ac:spMkLst>
        </pc:spChg>
        <pc:spChg chg="add mod">
          <ac:chgData name="Louis Gomez" userId="2f8cf2bf-9ac4-435e-98cc-3a6eb12dd9cb" providerId="ADAL" clId="{08E80132-950E-3142-81F5-F55D1E63C5A9}" dt="2021-04-29T03:54:18.598" v="882" actId="1076"/>
          <ac:spMkLst>
            <pc:docMk/>
            <pc:sldMk cId="3053547416" sldId="293"/>
            <ac:spMk id="29" creationId="{5E70DE85-9C80-7C46-B9EC-BB4DCA64B1DC}"/>
          </ac:spMkLst>
        </pc:spChg>
        <pc:spChg chg="add mod">
          <ac:chgData name="Louis Gomez" userId="2f8cf2bf-9ac4-435e-98cc-3a6eb12dd9cb" providerId="ADAL" clId="{08E80132-950E-3142-81F5-F55D1E63C5A9}" dt="2021-04-29T03:54:52.149" v="894" actId="1035"/>
          <ac:spMkLst>
            <pc:docMk/>
            <pc:sldMk cId="3053547416" sldId="293"/>
            <ac:spMk id="30" creationId="{1B169DB7-9426-B14F-B819-FAD0A9A2AECD}"/>
          </ac:spMkLst>
        </pc:spChg>
        <pc:grpChg chg="add del mod">
          <ac:chgData name="Louis Gomez" userId="2f8cf2bf-9ac4-435e-98cc-3a6eb12dd9cb" providerId="ADAL" clId="{08E80132-950E-3142-81F5-F55D1E63C5A9}" dt="2021-04-29T03:51:26.668" v="845" actId="478"/>
          <ac:grpSpMkLst>
            <pc:docMk/>
            <pc:sldMk cId="3053547416" sldId="293"/>
            <ac:grpSpMk id="5" creationId="{9630C9EB-CC4B-954C-99A2-FBF44ECF9A73}"/>
          </ac:grpSpMkLst>
        </pc:grpChg>
        <pc:grpChg chg="add mod">
          <ac:chgData name="Louis Gomez" userId="2f8cf2bf-9ac4-435e-98cc-3a6eb12dd9cb" providerId="ADAL" clId="{08E80132-950E-3142-81F5-F55D1E63C5A9}" dt="2021-04-29T03:50:57.595" v="841"/>
          <ac:grpSpMkLst>
            <pc:docMk/>
            <pc:sldMk cId="3053547416" sldId="293"/>
            <ac:grpSpMk id="6" creationId="{1E8C9FE3-8F21-994F-BA9A-EEAE1022650B}"/>
          </ac:grpSpMkLst>
        </pc:grpChg>
        <pc:grpChg chg="add mod">
          <ac:chgData name="Louis Gomez" userId="2f8cf2bf-9ac4-435e-98cc-3a6eb12dd9cb" providerId="ADAL" clId="{08E80132-950E-3142-81F5-F55D1E63C5A9}" dt="2021-04-29T03:50:57.595" v="841"/>
          <ac:grpSpMkLst>
            <pc:docMk/>
            <pc:sldMk cId="3053547416" sldId="293"/>
            <ac:grpSpMk id="9" creationId="{06A0A167-B7F4-B440-B26B-DBDD02C6B857}"/>
          </ac:grpSpMkLst>
        </pc:grpChg>
        <pc:grpChg chg="add mod">
          <ac:chgData name="Louis Gomez" userId="2f8cf2bf-9ac4-435e-98cc-3a6eb12dd9cb" providerId="ADAL" clId="{08E80132-950E-3142-81F5-F55D1E63C5A9}" dt="2021-04-29T03:50:57.595" v="841"/>
          <ac:grpSpMkLst>
            <pc:docMk/>
            <pc:sldMk cId="3053547416" sldId="293"/>
            <ac:grpSpMk id="10" creationId="{E0FEF084-901F-B142-8925-8CC2F8BF0DFC}"/>
          </ac:grpSpMkLst>
        </pc:grpChg>
        <pc:grpChg chg="add mod">
          <ac:chgData name="Louis Gomez" userId="2f8cf2bf-9ac4-435e-98cc-3a6eb12dd9cb" providerId="ADAL" clId="{08E80132-950E-3142-81F5-F55D1E63C5A9}" dt="2021-04-29T03:50:57.595" v="841"/>
          <ac:grpSpMkLst>
            <pc:docMk/>
            <pc:sldMk cId="3053547416" sldId="293"/>
            <ac:grpSpMk id="11" creationId="{529A2E5F-A82C-A648-A9AE-B385CFADD4CC}"/>
          </ac:grpSpMkLst>
        </pc:grpChg>
        <pc:grpChg chg="add mod">
          <ac:chgData name="Louis Gomez" userId="2f8cf2bf-9ac4-435e-98cc-3a6eb12dd9cb" providerId="ADAL" clId="{08E80132-950E-3142-81F5-F55D1E63C5A9}" dt="2021-04-29T03:50:57.595" v="841"/>
          <ac:grpSpMkLst>
            <pc:docMk/>
            <pc:sldMk cId="3053547416" sldId="293"/>
            <ac:grpSpMk id="12" creationId="{C3B16B39-424C-3D43-8C43-6F9B82D54881}"/>
          </ac:grpSpMkLst>
        </pc:grpChg>
        <pc:graphicFrameChg chg="del modGraphic">
          <ac:chgData name="Louis Gomez" userId="2f8cf2bf-9ac4-435e-98cc-3a6eb12dd9cb" providerId="ADAL" clId="{08E80132-950E-3142-81F5-F55D1E63C5A9}" dt="2021-04-29T03:50:55.673" v="840" actId="478"/>
          <ac:graphicFrameMkLst>
            <pc:docMk/>
            <pc:sldMk cId="3053547416" sldId="293"/>
            <ac:graphicFrameMk id="3" creationId="{3F90A982-229C-5749-B251-A6FFB3C2B9CB}"/>
          </ac:graphicFrameMkLst>
        </pc:graphicFrameChg>
        <pc:picChg chg="add del mod">
          <ac:chgData name="Louis Gomez" userId="2f8cf2bf-9ac4-435e-98cc-3a6eb12dd9cb" providerId="ADAL" clId="{08E80132-950E-3142-81F5-F55D1E63C5A9}" dt="2021-05-03T17:54:51.310" v="3836"/>
          <ac:picMkLst>
            <pc:docMk/>
            <pc:sldMk cId="3053547416" sldId="293"/>
            <ac:picMk id="2" creationId="{C595484F-BAF8-AF46-AF92-A87BDD0DCC13}"/>
          </ac:picMkLst>
        </pc:picChg>
        <pc:picChg chg="add del mod">
          <ac:chgData name="Louis Gomez" userId="2f8cf2bf-9ac4-435e-98cc-3a6eb12dd9cb" providerId="ADAL" clId="{08E80132-950E-3142-81F5-F55D1E63C5A9}" dt="2021-04-29T03:52:33.262" v="861" actId="14100"/>
          <ac:picMkLst>
            <pc:docMk/>
            <pc:sldMk cId="3053547416" sldId="293"/>
            <ac:picMk id="4" creationId="{71C8847E-6764-A849-8DE9-F3B514BAE905}"/>
          </ac:picMkLst>
        </pc:picChg>
        <pc:picChg chg="add mod">
          <ac:chgData name="Louis Gomez" userId="2f8cf2bf-9ac4-435e-98cc-3a6eb12dd9cb" providerId="ADAL" clId="{08E80132-950E-3142-81F5-F55D1E63C5A9}" dt="2021-04-29T03:50:57.595" v="841"/>
          <ac:picMkLst>
            <pc:docMk/>
            <pc:sldMk cId="3053547416" sldId="293"/>
            <ac:picMk id="17" creationId="{D8A11914-3F49-8940-A816-B5521167CC66}"/>
          </ac:picMkLst>
        </pc:picChg>
        <pc:picChg chg="add mod">
          <ac:chgData name="Louis Gomez" userId="2f8cf2bf-9ac4-435e-98cc-3a6eb12dd9cb" providerId="ADAL" clId="{08E80132-950E-3142-81F5-F55D1E63C5A9}" dt="2021-04-29T03:50:57.595" v="841"/>
          <ac:picMkLst>
            <pc:docMk/>
            <pc:sldMk cId="3053547416" sldId="293"/>
            <ac:picMk id="18" creationId="{182FA5E7-0979-A947-A43C-5E6A4ACADC69}"/>
          </ac:picMkLst>
        </pc:picChg>
        <pc:picChg chg="add mod">
          <ac:chgData name="Louis Gomez" userId="2f8cf2bf-9ac4-435e-98cc-3a6eb12dd9cb" providerId="ADAL" clId="{08E80132-950E-3142-81F5-F55D1E63C5A9}" dt="2021-04-29T03:50:57.595" v="841"/>
          <ac:picMkLst>
            <pc:docMk/>
            <pc:sldMk cId="3053547416" sldId="293"/>
            <ac:picMk id="19" creationId="{DD834CA1-01D8-6344-B9B5-CC17791611F7}"/>
          </ac:picMkLst>
        </pc:picChg>
        <pc:picChg chg="add del mod">
          <ac:chgData name="Louis Gomez" userId="2f8cf2bf-9ac4-435e-98cc-3a6eb12dd9cb" providerId="ADAL" clId="{08E80132-950E-3142-81F5-F55D1E63C5A9}" dt="2021-04-29T03:52:24.438" v="858" actId="478"/>
          <ac:picMkLst>
            <pc:docMk/>
            <pc:sldMk cId="3053547416" sldId="293"/>
            <ac:picMk id="21" creationId="{9263ED63-F35E-1546-8ADC-5EEED524133F}"/>
          </ac:picMkLst>
        </pc:picChg>
        <pc:picChg chg="add del mod">
          <ac:chgData name="Louis Gomez" userId="2f8cf2bf-9ac4-435e-98cc-3a6eb12dd9cb" providerId="ADAL" clId="{08E80132-950E-3142-81F5-F55D1E63C5A9}" dt="2021-04-29T03:52:57.822" v="869" actId="1076"/>
          <ac:picMkLst>
            <pc:docMk/>
            <pc:sldMk cId="3053547416" sldId="293"/>
            <ac:picMk id="23" creationId="{DFB3EC1C-E7F3-F54A-B28D-10865ED05069}"/>
          </ac:picMkLst>
        </pc:picChg>
        <pc:picChg chg="add mod">
          <ac:chgData name="Louis Gomez" userId="2f8cf2bf-9ac4-435e-98cc-3a6eb12dd9cb" providerId="ADAL" clId="{08E80132-950E-3142-81F5-F55D1E63C5A9}" dt="2021-04-29T03:53:00.851" v="870" actId="1076"/>
          <ac:picMkLst>
            <pc:docMk/>
            <pc:sldMk cId="3053547416" sldId="293"/>
            <ac:picMk id="25" creationId="{6E48E705-CC2B-404F-BA42-BCF351AD18D7}"/>
          </ac:picMkLst>
        </pc:picChg>
      </pc:sldChg>
      <pc:sldChg chg="addSp delSp modSp add mod ord modTransition modAnim">
        <pc:chgData name="Louis Gomez" userId="2f8cf2bf-9ac4-435e-98cc-3a6eb12dd9cb" providerId="ADAL" clId="{08E80132-950E-3142-81F5-F55D1E63C5A9}" dt="2021-05-03T20:50:36.467" v="5169" actId="20577"/>
        <pc:sldMkLst>
          <pc:docMk/>
          <pc:sldMk cId="1185662567" sldId="294"/>
        </pc:sldMkLst>
        <pc:spChg chg="mod">
          <ac:chgData name="Louis Gomez" userId="2f8cf2bf-9ac4-435e-98cc-3a6eb12dd9cb" providerId="ADAL" clId="{08E80132-950E-3142-81F5-F55D1E63C5A9}" dt="2021-05-03T20:50:36.467" v="5169" actId="20577"/>
          <ac:spMkLst>
            <pc:docMk/>
            <pc:sldMk cId="1185662567" sldId="294"/>
            <ac:spMk id="7" creationId="{CE85E239-B62B-304B-AE67-DEBFAB3165A8}"/>
          </ac:spMkLst>
        </pc:spChg>
        <pc:spChg chg="mod">
          <ac:chgData name="Louis Gomez" userId="2f8cf2bf-9ac4-435e-98cc-3a6eb12dd9cb" providerId="ADAL" clId="{08E80132-950E-3142-81F5-F55D1E63C5A9}" dt="2021-04-29T04:07:25.769" v="1192" actId="20577"/>
          <ac:spMkLst>
            <pc:docMk/>
            <pc:sldMk cId="1185662567" sldId="294"/>
            <ac:spMk id="85" creationId="{00000000-0000-0000-0000-000000000000}"/>
          </ac:spMkLst>
        </pc:spChg>
        <pc:picChg chg="add del mod">
          <ac:chgData name="Louis Gomez" userId="2f8cf2bf-9ac4-435e-98cc-3a6eb12dd9cb" providerId="ADAL" clId="{08E80132-950E-3142-81F5-F55D1E63C5A9}" dt="2021-05-03T17:54:51.310" v="3836"/>
          <ac:picMkLst>
            <pc:docMk/>
            <pc:sldMk cId="1185662567" sldId="294"/>
            <ac:picMk id="2" creationId="{42856781-DA6E-4144-B28A-2C4BF878A75A}"/>
          </ac:picMkLst>
        </pc:picChg>
      </pc:sldChg>
      <pc:sldChg chg="addSp delSp modSp add mod modTransition modAnim">
        <pc:chgData name="Louis Gomez" userId="2f8cf2bf-9ac4-435e-98cc-3a6eb12dd9cb" providerId="ADAL" clId="{08E80132-950E-3142-81F5-F55D1E63C5A9}" dt="2021-05-03T17:54:51.310" v="3836"/>
        <pc:sldMkLst>
          <pc:docMk/>
          <pc:sldMk cId="1261406450" sldId="295"/>
        </pc:sldMkLst>
        <pc:spChg chg="del mod">
          <ac:chgData name="Louis Gomez" userId="2f8cf2bf-9ac4-435e-98cc-3a6eb12dd9cb" providerId="ADAL" clId="{08E80132-950E-3142-81F5-F55D1E63C5A9}" dt="2021-04-29T04:04:26.409" v="1138" actId="478"/>
          <ac:spMkLst>
            <pc:docMk/>
            <pc:sldMk cId="1261406450" sldId="295"/>
            <ac:spMk id="7" creationId="{CE85E239-B62B-304B-AE67-DEBFAB3165A8}"/>
          </ac:spMkLst>
        </pc:spChg>
        <pc:spChg chg="mod">
          <ac:chgData name="Louis Gomez" userId="2f8cf2bf-9ac4-435e-98cc-3a6eb12dd9cb" providerId="ADAL" clId="{08E80132-950E-3142-81F5-F55D1E63C5A9}" dt="2021-04-29T04:04:38.915" v="1161" actId="20577"/>
          <ac:spMkLst>
            <pc:docMk/>
            <pc:sldMk cId="1261406450" sldId="295"/>
            <ac:spMk id="85" creationId="{00000000-0000-0000-0000-000000000000}"/>
          </ac:spMkLst>
        </pc:spChg>
        <pc:picChg chg="add del mod">
          <ac:chgData name="Louis Gomez" userId="2f8cf2bf-9ac4-435e-98cc-3a6eb12dd9cb" providerId="ADAL" clId="{08E80132-950E-3142-81F5-F55D1E63C5A9}" dt="2021-05-03T17:54:51.310" v="3836"/>
          <ac:picMkLst>
            <pc:docMk/>
            <pc:sldMk cId="1261406450" sldId="295"/>
            <ac:picMk id="2" creationId="{3113B284-0F53-6347-9426-017BBB2B5B30}"/>
          </ac:picMkLst>
        </pc:picChg>
      </pc:sldChg>
      <pc:sldChg chg="addSp delSp modSp add mod modTransition modAnim">
        <pc:chgData name="Louis Gomez" userId="2f8cf2bf-9ac4-435e-98cc-3a6eb12dd9cb" providerId="ADAL" clId="{08E80132-950E-3142-81F5-F55D1E63C5A9}" dt="2021-05-03T20:21:59.028" v="5150" actId="20577"/>
        <pc:sldMkLst>
          <pc:docMk/>
          <pc:sldMk cId="141347995" sldId="296"/>
        </pc:sldMkLst>
        <pc:spChg chg="mod">
          <ac:chgData name="Louis Gomez" userId="2f8cf2bf-9ac4-435e-98cc-3a6eb12dd9cb" providerId="ADAL" clId="{08E80132-950E-3142-81F5-F55D1E63C5A9}" dt="2021-05-03T20:21:59.028" v="5150" actId="20577"/>
          <ac:spMkLst>
            <pc:docMk/>
            <pc:sldMk cId="141347995" sldId="296"/>
            <ac:spMk id="7" creationId="{CE85E239-B62B-304B-AE67-DEBFAB3165A8}"/>
          </ac:spMkLst>
        </pc:spChg>
        <pc:picChg chg="add del mod">
          <ac:chgData name="Louis Gomez" userId="2f8cf2bf-9ac4-435e-98cc-3a6eb12dd9cb" providerId="ADAL" clId="{08E80132-950E-3142-81F5-F55D1E63C5A9}" dt="2021-05-03T17:54:51.310" v="3836"/>
          <ac:picMkLst>
            <pc:docMk/>
            <pc:sldMk cId="141347995" sldId="296"/>
            <ac:picMk id="2" creationId="{5D4237DA-6FD8-AA4C-BB84-A97D8DA8F714}"/>
          </ac:picMkLst>
        </pc:picChg>
      </pc:sldChg>
      <pc:sldChg chg="modSp add del mod">
        <pc:chgData name="Louis Gomez" userId="2f8cf2bf-9ac4-435e-98cc-3a6eb12dd9cb" providerId="ADAL" clId="{08E80132-950E-3142-81F5-F55D1E63C5A9}" dt="2021-05-01T23:19:20.210" v="3315" actId="2696"/>
        <pc:sldMkLst>
          <pc:docMk/>
          <pc:sldMk cId="3943986192" sldId="297"/>
        </pc:sldMkLst>
        <pc:spChg chg="mod">
          <ac:chgData name="Louis Gomez" userId="2f8cf2bf-9ac4-435e-98cc-3a6eb12dd9cb" providerId="ADAL" clId="{08E80132-950E-3142-81F5-F55D1E63C5A9}" dt="2021-05-01T23:19:06.131" v="3314" actId="21"/>
          <ac:spMkLst>
            <pc:docMk/>
            <pc:sldMk cId="3943986192" sldId="297"/>
            <ac:spMk id="7" creationId="{CE85E239-B62B-304B-AE67-DEBFAB3165A8}"/>
          </ac:spMkLst>
        </pc:spChg>
      </pc:sldChg>
      <pc:sldChg chg="addSp delSp modSp add mod modTransition modAnim modNotesTx">
        <pc:chgData name="Louis Gomez" userId="2f8cf2bf-9ac4-435e-98cc-3a6eb12dd9cb" providerId="ADAL" clId="{08E80132-950E-3142-81F5-F55D1E63C5A9}" dt="2021-05-03T17:54:51.310" v="3836"/>
        <pc:sldMkLst>
          <pc:docMk/>
          <pc:sldMk cId="2703200455" sldId="298"/>
        </pc:sldMkLst>
        <pc:spChg chg="add del mod">
          <ac:chgData name="Louis Gomez" userId="2f8cf2bf-9ac4-435e-98cc-3a6eb12dd9cb" providerId="ADAL" clId="{08E80132-950E-3142-81F5-F55D1E63C5A9}" dt="2021-04-30T18:34:17.159" v="3121" actId="478"/>
          <ac:spMkLst>
            <pc:docMk/>
            <pc:sldMk cId="2703200455" sldId="298"/>
            <ac:spMk id="3" creationId="{C9ED05B5-C936-8D46-95D5-912DE0598015}"/>
          </ac:spMkLst>
        </pc:spChg>
        <pc:spChg chg="add mod">
          <ac:chgData name="Louis Gomez" userId="2f8cf2bf-9ac4-435e-98cc-3a6eb12dd9cb" providerId="ADAL" clId="{08E80132-950E-3142-81F5-F55D1E63C5A9}" dt="2021-05-01T23:10:54.228" v="3233" actId="20577"/>
          <ac:spMkLst>
            <pc:docMk/>
            <pc:sldMk cId="2703200455" sldId="298"/>
            <ac:spMk id="4" creationId="{67EEFCB2-6F2D-9F4E-8489-96A65786BD3D}"/>
          </ac:spMkLst>
        </pc:spChg>
        <pc:spChg chg="mod">
          <ac:chgData name="Louis Gomez" userId="2f8cf2bf-9ac4-435e-98cc-3a6eb12dd9cb" providerId="ADAL" clId="{08E80132-950E-3142-81F5-F55D1E63C5A9}" dt="2021-05-01T23:11:07.787" v="3267" actId="20577"/>
          <ac:spMkLst>
            <pc:docMk/>
            <pc:sldMk cId="2703200455" sldId="298"/>
            <ac:spMk id="7" creationId="{CE85E239-B62B-304B-AE67-DEBFAB3165A8}"/>
          </ac:spMkLst>
        </pc:spChg>
        <pc:spChg chg="del">
          <ac:chgData name="Louis Gomez" userId="2f8cf2bf-9ac4-435e-98cc-3a6eb12dd9cb" providerId="ADAL" clId="{08E80132-950E-3142-81F5-F55D1E63C5A9}" dt="2021-04-30T18:33:23.526" v="2967" actId="478"/>
          <ac:spMkLst>
            <pc:docMk/>
            <pc:sldMk cId="2703200455" sldId="298"/>
            <ac:spMk id="85" creationId="{00000000-0000-0000-0000-000000000000}"/>
          </ac:spMkLst>
        </pc:spChg>
        <pc:picChg chg="add del mod">
          <ac:chgData name="Louis Gomez" userId="2f8cf2bf-9ac4-435e-98cc-3a6eb12dd9cb" providerId="ADAL" clId="{08E80132-950E-3142-81F5-F55D1E63C5A9}" dt="2021-05-03T17:54:51.310" v="3836"/>
          <ac:picMkLst>
            <pc:docMk/>
            <pc:sldMk cId="2703200455" sldId="298"/>
            <ac:picMk id="2" creationId="{B0736290-B4B6-E847-B24E-F3DF603ACF08}"/>
          </ac:picMkLst>
        </pc:picChg>
      </pc:sldChg>
      <pc:sldChg chg="addSp delSp modSp add mod ord modTransition modAnim">
        <pc:chgData name="Louis Gomez" userId="2f8cf2bf-9ac4-435e-98cc-3a6eb12dd9cb" providerId="ADAL" clId="{08E80132-950E-3142-81F5-F55D1E63C5A9}" dt="2021-05-03T18:57:06.111" v="4158" actId="20577"/>
        <pc:sldMkLst>
          <pc:docMk/>
          <pc:sldMk cId="469723092" sldId="299"/>
        </pc:sldMkLst>
        <pc:spChg chg="mod">
          <ac:chgData name="Louis Gomez" userId="2f8cf2bf-9ac4-435e-98cc-3a6eb12dd9cb" providerId="ADAL" clId="{08E80132-950E-3142-81F5-F55D1E63C5A9}" dt="2021-05-03T18:57:06.111" v="4158" actId="20577"/>
          <ac:spMkLst>
            <pc:docMk/>
            <pc:sldMk cId="469723092" sldId="299"/>
            <ac:spMk id="7" creationId="{CE85E239-B62B-304B-AE67-DEBFAB3165A8}"/>
          </ac:spMkLst>
        </pc:spChg>
        <pc:picChg chg="add del mod">
          <ac:chgData name="Louis Gomez" userId="2f8cf2bf-9ac4-435e-98cc-3a6eb12dd9cb" providerId="ADAL" clId="{08E80132-950E-3142-81F5-F55D1E63C5A9}" dt="2021-05-03T17:54:51.310" v="3836"/>
          <ac:picMkLst>
            <pc:docMk/>
            <pc:sldMk cId="469723092" sldId="299"/>
            <ac:picMk id="2" creationId="{90E139FC-A5B8-6D46-A997-785CCADC9064}"/>
          </ac:picMkLst>
        </pc:picChg>
      </pc:sldChg>
      <pc:sldChg chg="addSp delSp modSp add mod modNotesTx">
        <pc:chgData name="Louis Gomez" userId="2f8cf2bf-9ac4-435e-98cc-3a6eb12dd9cb" providerId="ADAL" clId="{08E80132-950E-3142-81F5-F55D1E63C5A9}" dt="2021-05-03T20:17:44.274" v="5125" actId="20577"/>
        <pc:sldMkLst>
          <pc:docMk/>
          <pc:sldMk cId="3923446377" sldId="300"/>
        </pc:sldMkLst>
        <pc:spChg chg="del">
          <ac:chgData name="Louis Gomez" userId="2f8cf2bf-9ac4-435e-98cc-3a6eb12dd9cb" providerId="ADAL" clId="{08E80132-950E-3142-81F5-F55D1E63C5A9}" dt="2021-05-03T19:43:44.160" v="4391" actId="478"/>
          <ac:spMkLst>
            <pc:docMk/>
            <pc:sldMk cId="3923446377" sldId="300"/>
            <ac:spMk id="4" creationId="{45AF606B-1B51-E34E-8ABD-B94F498B0788}"/>
          </ac:spMkLst>
        </pc:spChg>
        <pc:spChg chg="del">
          <ac:chgData name="Louis Gomez" userId="2f8cf2bf-9ac4-435e-98cc-3a6eb12dd9cb" providerId="ADAL" clId="{08E80132-950E-3142-81F5-F55D1E63C5A9}" dt="2021-05-03T19:43:38.232" v="4389" actId="478"/>
          <ac:spMkLst>
            <pc:docMk/>
            <pc:sldMk cId="3923446377" sldId="300"/>
            <ac:spMk id="5" creationId="{55F3F8E3-FA19-0349-B5A0-ADF10A0A2192}"/>
          </ac:spMkLst>
        </pc:spChg>
        <pc:spChg chg="del">
          <ac:chgData name="Louis Gomez" userId="2f8cf2bf-9ac4-435e-98cc-3a6eb12dd9cb" providerId="ADAL" clId="{08E80132-950E-3142-81F5-F55D1E63C5A9}" dt="2021-05-03T19:43:35.347" v="4388" actId="478"/>
          <ac:spMkLst>
            <pc:docMk/>
            <pc:sldMk cId="3923446377" sldId="300"/>
            <ac:spMk id="7" creationId="{CE85E239-B62B-304B-AE67-DEBFAB3165A8}"/>
          </ac:spMkLst>
        </pc:spChg>
        <pc:spChg chg="add mod">
          <ac:chgData name="Louis Gomez" userId="2f8cf2bf-9ac4-435e-98cc-3a6eb12dd9cb" providerId="ADAL" clId="{08E80132-950E-3142-81F5-F55D1E63C5A9}" dt="2021-05-03T19:45:44.505" v="4554" actId="313"/>
          <ac:spMkLst>
            <pc:docMk/>
            <pc:sldMk cId="3923446377" sldId="300"/>
            <ac:spMk id="9" creationId="{1F066CBB-E0F7-2A42-912F-81C8F5A7E4B7}"/>
          </ac:spMkLst>
        </pc:spChg>
        <pc:spChg chg="mod">
          <ac:chgData name="Louis Gomez" userId="2f8cf2bf-9ac4-435e-98cc-3a6eb12dd9cb" providerId="ADAL" clId="{08E80132-950E-3142-81F5-F55D1E63C5A9}" dt="2021-05-03T19:43:32.394" v="4387" actId="20577"/>
          <ac:spMkLst>
            <pc:docMk/>
            <pc:sldMk cId="3923446377" sldId="300"/>
            <ac:spMk id="85" creationId="{00000000-0000-0000-0000-000000000000}"/>
          </ac:spMkLst>
        </pc:spChg>
        <pc:picChg chg="del">
          <ac:chgData name="Louis Gomez" userId="2f8cf2bf-9ac4-435e-98cc-3a6eb12dd9cb" providerId="ADAL" clId="{08E80132-950E-3142-81F5-F55D1E63C5A9}" dt="2021-05-03T19:43:41.524" v="4390" actId="478"/>
          <ac:picMkLst>
            <pc:docMk/>
            <pc:sldMk cId="3923446377" sldId="300"/>
            <ac:picMk id="3" creationId="{D513FA0B-D757-0E4A-8381-35556D70217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5E58F-D205-2C4C-8F8A-ACE29837199E}" type="datetimeFigureOut">
              <a:rPr lang="en-US" smtClean="0"/>
              <a:t>5/3/21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4B9FFC-DD37-3D44-9503-B83533303307}" type="slidenum">
              <a:rPr lang="en-US" smtClean="0"/>
              <a:t>‹#›</a:t>
            </a:fld>
            <a:endParaRPr lang="en-US"/>
          </a:p>
        </p:txBody>
      </p:sp>
    </p:spTree>
    <p:extLst>
      <p:ext uri="{BB962C8B-B14F-4D97-AF65-F5344CB8AC3E}">
        <p14:creationId xmlns:p14="http://schemas.microsoft.com/office/powerpoint/2010/main" val="128990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1600" dirty="0"/>
              <a:t>It affects a wide range of the US population and in 2014 2.87 million people were hospitalized or died due to TBU related incidents</a:t>
            </a: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614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8265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9440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1200" kern="1200" dirty="0">
                <a:solidFill>
                  <a:schemeClr val="tx1"/>
                </a:solidFill>
                <a:effectLst/>
                <a:latin typeface="+mn-lt"/>
                <a:ea typeface="+mn-ea"/>
                <a:cs typeface="+mn-cs"/>
              </a:rPr>
              <a:t>At this stage, about 34% of the data is still missing as some clinically aggregated variables are not commonly recorded across patients. We fixed a threshold of 50% and dropped all features that did not meet the criteria. This step reduced the number of variables from 59 to 40 variables</a:t>
            </a:r>
            <a:r>
              <a:rPr lang="en-US" sz="1600" dirty="0">
                <a:effectLst/>
              </a:rPr>
              <a:t> </a:t>
            </a:r>
          </a:p>
          <a:p>
            <a:pPr marL="457200" lvl="0" indent="-330200" algn="l" rtl="0">
              <a:spcBef>
                <a:spcPts val="0"/>
              </a:spcBef>
              <a:spcAft>
                <a:spcPts val="0"/>
              </a:spcAft>
              <a:buSzPts val="1600"/>
              <a:buAutoNum type="arabicPeriod"/>
            </a:pPr>
            <a:endParaRPr lang="en-US" sz="1600" dirty="0">
              <a:effectLst/>
            </a:endParaRPr>
          </a:p>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r>
              <a:rPr lang="en-US" sz="1200" kern="1200" dirty="0">
                <a:solidFill>
                  <a:schemeClr val="tx1"/>
                </a:solidFill>
                <a:effectLst/>
                <a:latin typeface="+mn-lt"/>
                <a:ea typeface="+mn-ea"/>
                <a:cs typeface="+mn-cs"/>
              </a:rPr>
              <a:t>We then normalize each variable to have a mean of 0 and a standard deviation of 1. The imputation and normalization were performed on the training set and then applied to the test set. </a:t>
            </a:r>
          </a:p>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329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1600" kern="1200" dirty="0">
                <a:solidFill>
                  <a:schemeClr val="tx1"/>
                </a:solidFill>
                <a:effectLst/>
                <a:latin typeface="+mn-lt"/>
                <a:ea typeface="+mn-ea"/>
                <a:cs typeface="+mn-cs"/>
              </a:rPr>
              <a:t>At this stage, about 34% of the data is still missing as some clinically aggregated variables are not commonly recorded across patients. We fixed a threshold of 50% and dropped all features that did not meet the criteria. This step reduced the number of variables from 59 to 40 variables</a:t>
            </a:r>
            <a:r>
              <a:rPr lang="en-US" sz="2000" dirty="0">
                <a:effectLst/>
              </a:rPr>
              <a:t> </a:t>
            </a:r>
          </a:p>
          <a:p>
            <a:pPr marL="457200" lvl="0" indent="-330200" algn="l" rtl="0">
              <a:spcBef>
                <a:spcPts val="0"/>
              </a:spcBef>
              <a:spcAft>
                <a:spcPts val="0"/>
              </a:spcAft>
              <a:buSzPts val="1600"/>
              <a:buAutoNum type="arabicPeriod"/>
            </a:pPr>
            <a:endParaRPr lang="en-US" sz="2000" dirty="0">
              <a:effectLst/>
            </a:endParaRPr>
          </a:p>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r>
              <a:rPr lang="en-US" sz="1600" kern="1200" dirty="0">
                <a:solidFill>
                  <a:schemeClr val="tx1"/>
                </a:solidFill>
                <a:effectLst/>
                <a:latin typeface="+mn-lt"/>
                <a:ea typeface="+mn-ea"/>
                <a:cs typeface="+mn-cs"/>
              </a:rPr>
              <a:t>We then normalize each variable to have a mean of 0 and a standard deviation of 1. The imputation and normalization were performed on the training set and then applied to the test set</a:t>
            </a: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4801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r>
              <a:rPr lang="en-US" sz="1200" kern="1200" dirty="0">
                <a:solidFill>
                  <a:schemeClr val="tx1"/>
                </a:solidFill>
                <a:effectLst/>
                <a:latin typeface="+mn-lt"/>
                <a:ea typeface="+mn-ea"/>
                <a:cs typeface="+mn-cs"/>
              </a:rPr>
              <a:t>This is the largest classification group and provides information about which patient will attain command following at discharge. The second task is a multiclass classification between all groups i.e. A/B/C/D. This task examines how predictive our classifier can be at distinguishing individual classes. </a:t>
            </a:r>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2498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1200" kern="1200" dirty="0">
                <a:solidFill>
                  <a:schemeClr val="tx1"/>
                </a:solidFill>
                <a:effectLst/>
                <a:latin typeface="+mn-lt"/>
                <a:ea typeface="+mn-ea"/>
                <a:cs typeface="+mn-cs"/>
              </a:rPr>
              <a:t>In XGBoost the weight is the ratio of the number of samples in the majority class to the minority class.</a:t>
            </a:r>
          </a:p>
          <a:p>
            <a:pPr marL="457200" lvl="0" indent="-330200" algn="l" rtl="0">
              <a:spcBef>
                <a:spcPts val="0"/>
              </a:spcBef>
              <a:spcAft>
                <a:spcPts val="0"/>
              </a:spcAft>
              <a:buSzPts val="1600"/>
              <a:buAutoNum type="arabicPeriod"/>
            </a:pPr>
            <a:r>
              <a:rPr lang="en-US" sz="1200" kern="1200" dirty="0">
                <a:solidFill>
                  <a:schemeClr val="tx1"/>
                </a:solidFill>
                <a:effectLst/>
                <a:latin typeface="+mn-lt"/>
                <a:ea typeface="+mn-ea"/>
                <a:cs typeface="+mn-cs"/>
              </a:rPr>
              <a:t>In logistic regression and random forest, we used the ‘balanced’ option that readjusts the weight inversely proportional to the class frequencies</a:t>
            </a:r>
            <a:r>
              <a:rPr lang="en-US" sz="1600" dirty="0">
                <a:effectLst/>
              </a:rPr>
              <a:t> </a:t>
            </a:r>
            <a:endParaRPr lang="en-US"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08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r>
              <a:rPr lang="en-US" sz="1200" kern="1200" dirty="0">
                <a:solidFill>
                  <a:schemeClr val="tx1"/>
                </a:solidFill>
                <a:effectLst/>
                <a:latin typeface="+mn-lt"/>
                <a:ea typeface="+mn-ea"/>
                <a:cs typeface="+mn-cs"/>
              </a:rPr>
              <a:t>This is the largest classification group and provides information about which patient will attain command following at discharge. The second task is a multiclass classification between all groups i.e. A/B/C/D. This task examines how predictive our classifier can be at distinguishing individual classes. </a:t>
            </a:r>
          </a:p>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r>
              <a:rPr lang="en" sz="1600" dirty="0">
                <a:solidFill>
                  <a:schemeClr val="tx1"/>
                </a:solidFill>
                <a:sym typeface="Wingdings" pitchFamily="2" charset="2"/>
              </a:rPr>
              <a:t>Also examine which features across all both models are deemed important for classification</a:t>
            </a:r>
          </a:p>
          <a:p>
            <a:pPr marL="457200" lvl="0" indent="-330200" algn="l" rtl="0">
              <a:spcBef>
                <a:spcPts val="0"/>
              </a:spcBef>
              <a:spcAft>
                <a:spcPts val="0"/>
              </a:spcAft>
              <a:buSzPts val="1600"/>
              <a:buAutoNum type="arabicPeriod"/>
            </a:pPr>
            <a:endParaRPr lang="en-US"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3778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285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587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59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r>
              <a:rPr lang="en-US" sz="1600" dirty="0"/>
              <a:t>The GCS is a behavioral assessment designed to assess the depth, duration of coma, and impaired consciousness for patients in the ICU who have suffered from a brain injury</a:t>
            </a:r>
          </a:p>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endParaRPr lang="en" sz="1600" dirty="0">
              <a:solidFill>
                <a:schemeClr val="tx1"/>
              </a:solidFill>
            </a:endParaRPr>
          </a:p>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r>
              <a:rPr lang="en" sz="1600" dirty="0">
                <a:solidFill>
                  <a:schemeClr val="tx1"/>
                </a:solidFill>
              </a:rPr>
              <a:t>Prior work has shown that the total GCS can be </a:t>
            </a:r>
            <a:r>
              <a:rPr lang="en-US" sz="1600" dirty="0">
                <a:solidFill>
                  <a:schemeClr val="tx1"/>
                </a:solidFill>
              </a:rPr>
              <a:t>misleading,</a:t>
            </a:r>
            <a:r>
              <a:rPr lang="en" sz="1600" dirty="0">
                <a:solidFill>
                  <a:schemeClr val="tx1"/>
                </a:solidFill>
              </a:rPr>
              <a:t> and the motor response is clos</a:t>
            </a:r>
            <a:r>
              <a:rPr lang="en-US" sz="1600" dirty="0">
                <a:solidFill>
                  <a:schemeClr val="tx1"/>
                </a:solidFill>
              </a:rPr>
              <a:t>el</a:t>
            </a:r>
            <a:r>
              <a:rPr lang="en" sz="1600" dirty="0">
                <a:solidFill>
                  <a:schemeClr val="tx1"/>
                </a:solidFill>
              </a:rPr>
              <a:t>y aligned with neurological outcomes.</a:t>
            </a:r>
          </a:p>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r>
              <a:rPr lang="en" sz="1600" dirty="0">
                <a:solidFill>
                  <a:schemeClr val="tx1"/>
                </a:solidFill>
              </a:rPr>
              <a:t>The development of an accurate tool can help doctors either intervene early or devote more clinical resources to patients. </a:t>
            </a:r>
          </a:p>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endParaRPr lang="en" sz="1600" dirty="0">
              <a:solidFill>
                <a:schemeClr val="tx1"/>
              </a:solidFill>
            </a:endParaRPr>
          </a:p>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51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7949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478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Tx/>
              <a:buSzPts val="1600"/>
              <a:buFontTx/>
              <a:buAutoNum type="arabicPeriod"/>
              <a:tabLst/>
              <a:defRPr/>
            </a:pPr>
            <a:r>
              <a:rPr lang="en" sz="1600" dirty="0">
                <a:solidFill>
                  <a:schemeClr val="tx1"/>
                </a:solidFill>
              </a:rPr>
              <a:t>CRASH is to predict 14 day, 6 month mortality and unfavorable outcomes – logistic regression models with pre-selected clinical features – extension including head CT and physio variables – </a:t>
            </a:r>
            <a:r>
              <a:rPr lang="en" sz="1600" dirty="0" err="1">
                <a:solidFill>
                  <a:schemeClr val="tx1"/>
                </a:solidFill>
              </a:rPr>
              <a:t>auroc</a:t>
            </a:r>
            <a:r>
              <a:rPr lang="en" sz="1600" dirty="0">
                <a:solidFill>
                  <a:schemeClr val="tx1"/>
                </a:solidFill>
              </a:rPr>
              <a:t> 0.82 and 0.79</a:t>
            </a:r>
          </a:p>
          <a:p>
            <a:pPr marL="457200" lvl="0" indent="-330200" algn="l" rtl="0">
              <a:spcBef>
                <a:spcPts val="0"/>
              </a:spcBef>
              <a:spcAft>
                <a:spcPts val="0"/>
              </a:spcAft>
              <a:buSzPts val="1600"/>
              <a:buAutoNum type="arabicPeriod"/>
            </a:pPr>
            <a:r>
              <a:rPr lang="en-US" sz="1600" dirty="0"/>
              <a:t>Most work use the motor GCS as features</a:t>
            </a:r>
          </a:p>
          <a:p>
            <a:pPr marL="457200" lvl="0" indent="-330200" algn="l" rtl="0">
              <a:spcBef>
                <a:spcPts val="0"/>
              </a:spcBef>
              <a:spcAft>
                <a:spcPts val="0"/>
              </a:spcAft>
              <a:buSzPts val="1600"/>
              <a:buAutoNum type="arabicPeriod"/>
            </a:pPr>
            <a:r>
              <a:rPr lang="en-US" sz="1600" dirty="0"/>
              <a:t>CRASH and IMPACT has variables that are specifically selected but we use a more data driven approaches looking at all the data that is available to us</a:t>
            </a:r>
          </a:p>
          <a:p>
            <a:pPr marL="457200" lvl="0" indent="-330200" algn="l" rtl="0">
              <a:spcBef>
                <a:spcPts val="0"/>
              </a:spcBef>
              <a:spcAft>
                <a:spcPts val="0"/>
              </a:spcAft>
              <a:buSzPts val="1600"/>
              <a:buAutoNum type="arabicPeriod"/>
            </a:pPr>
            <a:r>
              <a:rPr lang="en-US" sz="1600" dirty="0"/>
              <a:t>But here we take a wider data driven approach looking at all variables and lab recorded</a:t>
            </a:r>
          </a:p>
          <a:p>
            <a:pPr marL="457200" lvl="0" indent="-330200" algn="l" rtl="0">
              <a:spcBef>
                <a:spcPts val="0"/>
              </a:spcBef>
              <a:spcAft>
                <a:spcPts val="0"/>
              </a:spcAft>
              <a:buSzPts val="1600"/>
              <a:buAutoNum type="arabicPeriod"/>
            </a:pPr>
            <a:endParaRPr lang="en-US" sz="1600" dirty="0"/>
          </a:p>
          <a:p>
            <a:pPr marL="457200" lvl="0" indent="-330200" algn="l" rtl="0">
              <a:spcBef>
                <a:spcPts val="0"/>
              </a:spcBef>
              <a:spcAft>
                <a:spcPts val="0"/>
              </a:spcAft>
              <a:buSzPts val="1600"/>
              <a:buAutoNum type="arabicPeriod"/>
            </a:pPr>
            <a:r>
              <a:rPr lang="en-US" sz="1600" dirty="0"/>
              <a:t>IMPACT</a:t>
            </a: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750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9913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007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59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130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1200" kern="1200" dirty="0">
                <a:solidFill>
                  <a:schemeClr val="tx1"/>
                </a:solidFill>
                <a:effectLst/>
                <a:latin typeface="+mn-lt"/>
                <a:ea typeface="+mn-ea"/>
                <a:cs typeface="+mn-cs"/>
              </a:rPr>
              <a:t>This step is vital for two reasons. First, itemids for the same variable could be different in carevue and metavision. For example, heart rate has an itemid of 211 in carevue but an itemid of 220045 in metavision. Secondly, variables could have different itemids even in the same database source. For example, height has itemid 226707 and 226730 in metavision). </a:t>
            </a: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588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04083e4f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endParaRPr sz="1600" dirty="0"/>
          </a:p>
        </p:txBody>
      </p:sp>
      <p:sp>
        <p:nvSpPr>
          <p:cNvPr id="83" name="Google Shape;83;g604083e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032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611B0-0F61-9046-8531-156AFD9622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240C7B-E15C-5341-9316-51566FEB2D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42C7E7-3128-B746-B6D4-3E99B8AA8781}"/>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5" name="Footer Placeholder 4">
            <a:extLst>
              <a:ext uri="{FF2B5EF4-FFF2-40B4-BE49-F238E27FC236}">
                <a16:creationId xmlns:a16="http://schemas.microsoft.com/office/drawing/2014/main" id="{455EEE07-7652-8442-859E-B3E0A06D5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B7F2A-77EF-3D4C-BF5A-E580B93DF4CF}"/>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3232433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F1212-17EB-F94C-8336-2BD23B8173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1FB061-1030-504A-99BC-46FDF05565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0D7CF-C3E9-DD48-A29E-BBC81438DF5A}"/>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5" name="Footer Placeholder 4">
            <a:extLst>
              <a:ext uri="{FF2B5EF4-FFF2-40B4-BE49-F238E27FC236}">
                <a16:creationId xmlns:a16="http://schemas.microsoft.com/office/drawing/2014/main" id="{40DA07BC-E778-7149-8369-30E812C10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1B14B-C37F-F54A-8138-24D6013CEDEA}"/>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445843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F51774-C567-E547-AF27-A21E348770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0ED877-C392-E04E-8B39-02D7C7C0C4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4B869-1374-2647-9B6F-E2BB2531B14F}"/>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5" name="Footer Placeholder 4">
            <a:extLst>
              <a:ext uri="{FF2B5EF4-FFF2-40B4-BE49-F238E27FC236}">
                <a16:creationId xmlns:a16="http://schemas.microsoft.com/office/drawing/2014/main" id="{43C31AF1-05D4-D740-AA34-17F962BF44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88372-9297-0A46-960E-005EEDD6AF95}"/>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409247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type="tx">
  <p:cSld name="Title &amp; Bullets">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892969" y="312539"/>
            <a:ext cx="10406063" cy="1518047"/>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400"/>
              <a:buFont typeface="Helvetica Neue Light"/>
              <a:buNone/>
              <a:defRPr sz="5625" b="0" i="0" u="none" strike="noStrike" cap="none">
                <a:solidFill>
                  <a:srgbClr val="000000"/>
                </a:solidFill>
                <a:latin typeface="Helvetica Neue Light"/>
                <a:ea typeface="Helvetica Neue Light"/>
                <a:cs typeface="Helvetica Neue Light"/>
                <a:sym typeface="Helvetica Neue Light"/>
              </a:defRPr>
            </a:lvl1pPr>
            <a:lvl2pPr marL="0" marR="0" lvl="1" indent="160729" algn="ctr" rtl="0">
              <a:lnSpc>
                <a:spcPct val="100000"/>
              </a:lnSpc>
              <a:spcBef>
                <a:spcPts val="0"/>
              </a:spcBef>
              <a:spcAft>
                <a:spcPts val="0"/>
              </a:spcAft>
              <a:buClr>
                <a:srgbClr val="000000"/>
              </a:buClr>
              <a:buSzPts val="1400"/>
              <a:buFont typeface="Helvetica Neue Light"/>
              <a:buNone/>
              <a:defRPr sz="5625" b="0" i="0" u="none" strike="noStrike" cap="none">
                <a:solidFill>
                  <a:srgbClr val="000000"/>
                </a:solidFill>
                <a:latin typeface="Helvetica Neue Light"/>
                <a:ea typeface="Helvetica Neue Light"/>
                <a:cs typeface="Helvetica Neue Light"/>
                <a:sym typeface="Helvetica Neue Light"/>
              </a:defRPr>
            </a:lvl2pPr>
            <a:lvl3pPr marL="0" marR="0" lvl="2" indent="321457" algn="ctr" rtl="0">
              <a:lnSpc>
                <a:spcPct val="100000"/>
              </a:lnSpc>
              <a:spcBef>
                <a:spcPts val="0"/>
              </a:spcBef>
              <a:spcAft>
                <a:spcPts val="0"/>
              </a:spcAft>
              <a:buClr>
                <a:srgbClr val="000000"/>
              </a:buClr>
              <a:buSzPts val="1400"/>
              <a:buFont typeface="Helvetica Neue Light"/>
              <a:buNone/>
              <a:defRPr sz="5625" b="0" i="0" u="none" strike="noStrike" cap="none">
                <a:solidFill>
                  <a:srgbClr val="000000"/>
                </a:solidFill>
                <a:latin typeface="Helvetica Neue Light"/>
                <a:ea typeface="Helvetica Neue Light"/>
                <a:cs typeface="Helvetica Neue Light"/>
                <a:sym typeface="Helvetica Neue Light"/>
              </a:defRPr>
            </a:lvl3pPr>
            <a:lvl4pPr marL="0" marR="0" lvl="3" indent="482186" algn="ctr" rtl="0">
              <a:lnSpc>
                <a:spcPct val="100000"/>
              </a:lnSpc>
              <a:spcBef>
                <a:spcPts val="0"/>
              </a:spcBef>
              <a:spcAft>
                <a:spcPts val="0"/>
              </a:spcAft>
              <a:buClr>
                <a:srgbClr val="000000"/>
              </a:buClr>
              <a:buSzPts val="1400"/>
              <a:buFont typeface="Helvetica Neue Light"/>
              <a:buNone/>
              <a:defRPr sz="5625" b="0" i="0" u="none" strike="noStrike" cap="none">
                <a:solidFill>
                  <a:srgbClr val="000000"/>
                </a:solidFill>
                <a:latin typeface="Helvetica Neue Light"/>
                <a:ea typeface="Helvetica Neue Light"/>
                <a:cs typeface="Helvetica Neue Light"/>
                <a:sym typeface="Helvetica Neue Light"/>
              </a:defRPr>
            </a:lvl4pPr>
            <a:lvl5pPr marL="0" marR="0" lvl="4" indent="642915" algn="ctr" rtl="0">
              <a:lnSpc>
                <a:spcPct val="100000"/>
              </a:lnSpc>
              <a:spcBef>
                <a:spcPts val="0"/>
              </a:spcBef>
              <a:spcAft>
                <a:spcPts val="0"/>
              </a:spcAft>
              <a:buClr>
                <a:srgbClr val="000000"/>
              </a:buClr>
              <a:buSzPts val="1400"/>
              <a:buFont typeface="Helvetica Neue Light"/>
              <a:buNone/>
              <a:defRPr sz="5625" b="0" i="0" u="none" strike="noStrike" cap="none">
                <a:solidFill>
                  <a:srgbClr val="000000"/>
                </a:solidFill>
                <a:latin typeface="Helvetica Neue Light"/>
                <a:ea typeface="Helvetica Neue Light"/>
                <a:cs typeface="Helvetica Neue Light"/>
                <a:sym typeface="Helvetica Neue Light"/>
              </a:defRPr>
            </a:lvl5pPr>
            <a:lvl6pPr marL="0" marR="0" lvl="5" indent="803643" algn="ctr" rtl="0">
              <a:lnSpc>
                <a:spcPct val="100000"/>
              </a:lnSpc>
              <a:spcBef>
                <a:spcPts val="0"/>
              </a:spcBef>
              <a:spcAft>
                <a:spcPts val="0"/>
              </a:spcAft>
              <a:buClr>
                <a:srgbClr val="000000"/>
              </a:buClr>
              <a:buSzPts val="1400"/>
              <a:buFont typeface="Helvetica Neue Light"/>
              <a:buNone/>
              <a:defRPr sz="5625" b="0" i="0" u="none" strike="noStrike" cap="none">
                <a:solidFill>
                  <a:srgbClr val="000000"/>
                </a:solidFill>
                <a:latin typeface="Helvetica Neue Light"/>
                <a:ea typeface="Helvetica Neue Light"/>
                <a:cs typeface="Helvetica Neue Light"/>
                <a:sym typeface="Helvetica Neue Light"/>
              </a:defRPr>
            </a:lvl6pPr>
            <a:lvl7pPr marL="0" marR="0" lvl="6" indent="964372" algn="ctr" rtl="0">
              <a:lnSpc>
                <a:spcPct val="100000"/>
              </a:lnSpc>
              <a:spcBef>
                <a:spcPts val="0"/>
              </a:spcBef>
              <a:spcAft>
                <a:spcPts val="0"/>
              </a:spcAft>
              <a:buClr>
                <a:srgbClr val="000000"/>
              </a:buClr>
              <a:buSzPts val="1400"/>
              <a:buFont typeface="Helvetica Neue Light"/>
              <a:buNone/>
              <a:defRPr sz="5625" b="0" i="0" u="none" strike="noStrike" cap="none">
                <a:solidFill>
                  <a:srgbClr val="000000"/>
                </a:solidFill>
                <a:latin typeface="Helvetica Neue Light"/>
                <a:ea typeface="Helvetica Neue Light"/>
                <a:cs typeface="Helvetica Neue Light"/>
                <a:sym typeface="Helvetica Neue Light"/>
              </a:defRPr>
            </a:lvl7pPr>
            <a:lvl8pPr marL="0" marR="0" lvl="7" indent="1125101" algn="ctr" rtl="0">
              <a:lnSpc>
                <a:spcPct val="100000"/>
              </a:lnSpc>
              <a:spcBef>
                <a:spcPts val="0"/>
              </a:spcBef>
              <a:spcAft>
                <a:spcPts val="0"/>
              </a:spcAft>
              <a:buClr>
                <a:srgbClr val="000000"/>
              </a:buClr>
              <a:buSzPts val="1400"/>
              <a:buFont typeface="Helvetica Neue Light"/>
              <a:buNone/>
              <a:defRPr sz="5625" b="0" i="0" u="none" strike="noStrike" cap="none">
                <a:solidFill>
                  <a:srgbClr val="000000"/>
                </a:solidFill>
                <a:latin typeface="Helvetica Neue Light"/>
                <a:ea typeface="Helvetica Neue Light"/>
                <a:cs typeface="Helvetica Neue Light"/>
                <a:sym typeface="Helvetica Neue Light"/>
              </a:defRPr>
            </a:lvl8pPr>
            <a:lvl9pPr marL="0" marR="0" lvl="8" indent="1285829" algn="ctr" rtl="0">
              <a:lnSpc>
                <a:spcPct val="100000"/>
              </a:lnSpc>
              <a:spcBef>
                <a:spcPts val="0"/>
              </a:spcBef>
              <a:spcAft>
                <a:spcPts val="0"/>
              </a:spcAft>
              <a:buClr>
                <a:srgbClr val="000000"/>
              </a:buClr>
              <a:buSzPts val="1400"/>
              <a:buFont typeface="Helvetica Neue Light"/>
              <a:buNone/>
              <a:defRPr sz="5625"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 name="Google Shape;15;p3"/>
          <p:cNvSpPr txBox="1">
            <a:spLocks noGrp="1"/>
          </p:cNvSpPr>
          <p:nvPr>
            <p:ph type="body" idx="1"/>
          </p:nvPr>
        </p:nvSpPr>
        <p:spPr>
          <a:xfrm>
            <a:off x="892969" y="1830586"/>
            <a:ext cx="10406063" cy="4420195"/>
          </a:xfrm>
          <a:prstGeom prst="rect">
            <a:avLst/>
          </a:prstGeom>
          <a:noFill/>
          <a:ln>
            <a:noFill/>
          </a:ln>
        </p:spPr>
        <p:txBody>
          <a:bodyPr spcFirstLastPara="1" wrap="square" lIns="91425" tIns="91425" rIns="91425" bIns="91425" anchor="ctr" anchorCtr="0">
            <a:noAutofit/>
          </a:bodyPr>
          <a:lstStyle>
            <a:lvl1pPr marL="321457" marR="0" lvl="0" indent="-281275" algn="l" rtl="0">
              <a:lnSpc>
                <a:spcPct val="100000"/>
              </a:lnSpc>
              <a:spcBef>
                <a:spcPts val="2953"/>
              </a:spcBef>
              <a:spcAft>
                <a:spcPts val="0"/>
              </a:spcAft>
              <a:buClr>
                <a:srgbClr val="000000"/>
              </a:buClr>
              <a:buSzPts val="2700"/>
              <a:buFont typeface="Helvetica Neue Light"/>
              <a:buChar char="•"/>
              <a:defRPr sz="2531" b="0" i="0" u="none" strike="noStrike" cap="none">
                <a:solidFill>
                  <a:srgbClr val="000000"/>
                </a:solidFill>
                <a:latin typeface="Helvetica Neue Light"/>
                <a:ea typeface="Helvetica Neue Light"/>
                <a:cs typeface="Helvetica Neue Light"/>
                <a:sym typeface="Helvetica Neue Light"/>
              </a:defRPr>
            </a:lvl1pPr>
            <a:lvl2pPr marL="642915" marR="0" lvl="1" indent="-281275" algn="l" rtl="0">
              <a:lnSpc>
                <a:spcPct val="100000"/>
              </a:lnSpc>
              <a:spcBef>
                <a:spcPts val="2953"/>
              </a:spcBef>
              <a:spcAft>
                <a:spcPts val="0"/>
              </a:spcAft>
              <a:buClr>
                <a:srgbClr val="000000"/>
              </a:buClr>
              <a:buSzPts val="2700"/>
              <a:buFont typeface="Helvetica Neue Light"/>
              <a:buChar char="•"/>
              <a:defRPr sz="2531" b="0" i="0" u="none" strike="noStrike" cap="none">
                <a:solidFill>
                  <a:srgbClr val="000000"/>
                </a:solidFill>
                <a:latin typeface="Helvetica Neue Light"/>
                <a:ea typeface="Helvetica Neue Light"/>
                <a:cs typeface="Helvetica Neue Light"/>
                <a:sym typeface="Helvetica Neue Light"/>
              </a:defRPr>
            </a:lvl2pPr>
            <a:lvl3pPr marL="964372" marR="0" lvl="2" indent="-281275" algn="l" rtl="0">
              <a:lnSpc>
                <a:spcPct val="100000"/>
              </a:lnSpc>
              <a:spcBef>
                <a:spcPts val="2953"/>
              </a:spcBef>
              <a:spcAft>
                <a:spcPts val="0"/>
              </a:spcAft>
              <a:buClr>
                <a:srgbClr val="000000"/>
              </a:buClr>
              <a:buSzPts val="2700"/>
              <a:buFont typeface="Helvetica Neue Light"/>
              <a:buChar char="•"/>
              <a:defRPr sz="2531" b="0" i="0" u="none" strike="noStrike" cap="none">
                <a:solidFill>
                  <a:srgbClr val="000000"/>
                </a:solidFill>
                <a:latin typeface="Helvetica Neue Light"/>
                <a:ea typeface="Helvetica Neue Light"/>
                <a:cs typeface="Helvetica Neue Light"/>
                <a:sym typeface="Helvetica Neue Light"/>
              </a:defRPr>
            </a:lvl3pPr>
            <a:lvl4pPr marL="1285829" marR="0" lvl="3" indent="-281275" algn="l" rtl="0">
              <a:lnSpc>
                <a:spcPct val="100000"/>
              </a:lnSpc>
              <a:spcBef>
                <a:spcPts val="2953"/>
              </a:spcBef>
              <a:spcAft>
                <a:spcPts val="0"/>
              </a:spcAft>
              <a:buClr>
                <a:srgbClr val="000000"/>
              </a:buClr>
              <a:buSzPts val="2700"/>
              <a:buFont typeface="Helvetica Neue Light"/>
              <a:buChar char="•"/>
              <a:defRPr sz="2531" b="0" i="0" u="none" strike="noStrike" cap="none">
                <a:solidFill>
                  <a:srgbClr val="000000"/>
                </a:solidFill>
                <a:latin typeface="Helvetica Neue Light"/>
                <a:ea typeface="Helvetica Neue Light"/>
                <a:cs typeface="Helvetica Neue Light"/>
                <a:sym typeface="Helvetica Neue Light"/>
              </a:defRPr>
            </a:lvl4pPr>
            <a:lvl5pPr marL="1607287" marR="0" lvl="4" indent="-281275" algn="l" rtl="0">
              <a:lnSpc>
                <a:spcPct val="100000"/>
              </a:lnSpc>
              <a:spcBef>
                <a:spcPts val="2953"/>
              </a:spcBef>
              <a:spcAft>
                <a:spcPts val="0"/>
              </a:spcAft>
              <a:buClr>
                <a:srgbClr val="000000"/>
              </a:buClr>
              <a:buSzPts val="2700"/>
              <a:buFont typeface="Helvetica Neue Light"/>
              <a:buChar char="•"/>
              <a:defRPr sz="2531" b="0" i="0" u="none" strike="noStrike" cap="none">
                <a:solidFill>
                  <a:srgbClr val="000000"/>
                </a:solidFill>
                <a:latin typeface="Helvetica Neue Light"/>
                <a:ea typeface="Helvetica Neue Light"/>
                <a:cs typeface="Helvetica Neue Light"/>
                <a:sym typeface="Helvetica Neue Light"/>
              </a:defRPr>
            </a:lvl5pPr>
            <a:lvl6pPr marL="1928744" marR="0" lvl="5" indent="-281275" algn="l" rtl="0">
              <a:lnSpc>
                <a:spcPct val="100000"/>
              </a:lnSpc>
              <a:spcBef>
                <a:spcPts val="2953"/>
              </a:spcBef>
              <a:spcAft>
                <a:spcPts val="0"/>
              </a:spcAft>
              <a:buClr>
                <a:srgbClr val="000000"/>
              </a:buClr>
              <a:buSzPts val="2700"/>
              <a:buFont typeface="Helvetica Neue Light"/>
              <a:buChar char="•"/>
              <a:defRPr sz="2531" b="0" i="0" u="none" strike="noStrike" cap="none">
                <a:solidFill>
                  <a:srgbClr val="000000"/>
                </a:solidFill>
                <a:latin typeface="Helvetica Neue Light"/>
                <a:ea typeface="Helvetica Neue Light"/>
                <a:cs typeface="Helvetica Neue Light"/>
                <a:sym typeface="Helvetica Neue Light"/>
              </a:defRPr>
            </a:lvl6pPr>
            <a:lvl7pPr marL="2250201" marR="0" lvl="6" indent="-281275" algn="l" rtl="0">
              <a:lnSpc>
                <a:spcPct val="100000"/>
              </a:lnSpc>
              <a:spcBef>
                <a:spcPts val="2953"/>
              </a:spcBef>
              <a:spcAft>
                <a:spcPts val="0"/>
              </a:spcAft>
              <a:buClr>
                <a:srgbClr val="000000"/>
              </a:buClr>
              <a:buSzPts val="2700"/>
              <a:buFont typeface="Helvetica Neue Light"/>
              <a:buChar char="•"/>
              <a:defRPr sz="2531" b="0" i="0" u="none" strike="noStrike" cap="none">
                <a:solidFill>
                  <a:srgbClr val="000000"/>
                </a:solidFill>
                <a:latin typeface="Helvetica Neue Light"/>
                <a:ea typeface="Helvetica Neue Light"/>
                <a:cs typeface="Helvetica Neue Light"/>
                <a:sym typeface="Helvetica Neue Light"/>
              </a:defRPr>
            </a:lvl7pPr>
            <a:lvl8pPr marL="2571659" marR="0" lvl="7" indent="-281275" algn="l" rtl="0">
              <a:lnSpc>
                <a:spcPct val="100000"/>
              </a:lnSpc>
              <a:spcBef>
                <a:spcPts val="2953"/>
              </a:spcBef>
              <a:spcAft>
                <a:spcPts val="0"/>
              </a:spcAft>
              <a:buClr>
                <a:srgbClr val="000000"/>
              </a:buClr>
              <a:buSzPts val="2700"/>
              <a:buFont typeface="Helvetica Neue Light"/>
              <a:buChar char="•"/>
              <a:defRPr sz="2531" b="0" i="0" u="none" strike="noStrike" cap="none">
                <a:solidFill>
                  <a:srgbClr val="000000"/>
                </a:solidFill>
                <a:latin typeface="Helvetica Neue Light"/>
                <a:ea typeface="Helvetica Neue Light"/>
                <a:cs typeface="Helvetica Neue Light"/>
                <a:sym typeface="Helvetica Neue Light"/>
              </a:defRPr>
            </a:lvl8pPr>
            <a:lvl9pPr marL="2893116" marR="0" lvl="8" indent="-281275" algn="l" rtl="0">
              <a:lnSpc>
                <a:spcPct val="100000"/>
              </a:lnSpc>
              <a:spcBef>
                <a:spcPts val="2953"/>
              </a:spcBef>
              <a:spcAft>
                <a:spcPts val="0"/>
              </a:spcAft>
              <a:buClr>
                <a:srgbClr val="000000"/>
              </a:buClr>
              <a:buSzPts val="2700"/>
              <a:buFont typeface="Helvetica Neue Light"/>
              <a:buChar char="•"/>
              <a:defRPr sz="2531"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 name="Google Shape;16;p3"/>
          <p:cNvSpPr txBox="1">
            <a:spLocks noGrp="1"/>
          </p:cNvSpPr>
          <p:nvPr>
            <p:ph type="sldNum" idx="12"/>
          </p:nvPr>
        </p:nvSpPr>
        <p:spPr>
          <a:xfrm>
            <a:off x="5917310" y="6505277"/>
            <a:ext cx="345473" cy="267891"/>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Font typeface="Helvetica Neue Light"/>
              <a:buNone/>
              <a:defRPr sz="1266"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66"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66"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66"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66"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66"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66"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66"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66"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387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6604-6A3E-0042-B796-E66BFFBB8C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06875-1E70-CF4B-8FAC-DD477DCA86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B8BF2-F97C-8D44-B75B-4C29FEC3922E}"/>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5" name="Footer Placeholder 4">
            <a:extLst>
              <a:ext uri="{FF2B5EF4-FFF2-40B4-BE49-F238E27FC236}">
                <a16:creationId xmlns:a16="http://schemas.microsoft.com/office/drawing/2014/main" id="{4574DBC7-B06D-E64F-80F6-120669ADA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4EF46-CACE-8E4D-B0EB-374281BDB731}"/>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1928446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4BDD-8536-2640-96F3-0EE6DA110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95603E-5144-B040-B905-9698563AC8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30EBA1-0642-B647-8091-4E6B0E7F7984}"/>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5" name="Footer Placeholder 4">
            <a:extLst>
              <a:ext uri="{FF2B5EF4-FFF2-40B4-BE49-F238E27FC236}">
                <a16:creationId xmlns:a16="http://schemas.microsoft.com/office/drawing/2014/main" id="{9FF6BF01-1540-3749-ABB2-3BD6C4B605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14B78-77F3-9640-9FD4-F7072FF62AE4}"/>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109504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968F-76B8-1D40-A221-F325F5869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CF3692-7B65-D44F-AD65-34F532D300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398FED-4397-5148-82CD-273D5C4929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509180-84A8-2B45-84B2-CEC01F7E23FC}"/>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6" name="Footer Placeholder 5">
            <a:extLst>
              <a:ext uri="{FF2B5EF4-FFF2-40B4-BE49-F238E27FC236}">
                <a16:creationId xmlns:a16="http://schemas.microsoft.com/office/drawing/2014/main" id="{56F37538-087E-6C4A-80E5-2269EE670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79C0A8-F6EA-7945-B2C4-BD199EA794F0}"/>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88357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D0BE8-8F31-1844-BD72-356C501447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ECAA2E-3AF7-2145-B3D6-F2D31EF446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167A4E-F7BA-5B4A-AE1C-19911262CD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1234A-F4D2-1241-8A63-31E8D27AB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5BC177-C2D6-4049-B53F-0B2173AF16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0669AF-7C3F-A646-AC3A-45120256FB0D}"/>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8" name="Footer Placeholder 7">
            <a:extLst>
              <a:ext uri="{FF2B5EF4-FFF2-40B4-BE49-F238E27FC236}">
                <a16:creationId xmlns:a16="http://schemas.microsoft.com/office/drawing/2014/main" id="{FA02327A-DEC4-6543-9287-F41606F353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F36708-4EBE-BE49-8AC7-70C66D19F3F6}"/>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1223312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720C1-B89C-9547-8BAF-4C7910F248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46979F-C3A9-5744-8C5C-87B9172CB04C}"/>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4" name="Footer Placeholder 3">
            <a:extLst>
              <a:ext uri="{FF2B5EF4-FFF2-40B4-BE49-F238E27FC236}">
                <a16:creationId xmlns:a16="http://schemas.microsoft.com/office/drawing/2014/main" id="{E2B93D2C-E4E0-EC46-A69A-C98B7F5E49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3FB7BD-7784-7A47-87A7-07AD09ED4B10}"/>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3656975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4FDEC-5776-264F-BA22-8C3574471ED8}"/>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3" name="Footer Placeholder 2">
            <a:extLst>
              <a:ext uri="{FF2B5EF4-FFF2-40B4-BE49-F238E27FC236}">
                <a16:creationId xmlns:a16="http://schemas.microsoft.com/office/drawing/2014/main" id="{B0ACA959-DD55-EA4E-81D2-11461F6AC3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03C3DE-24A5-6548-9EA5-8A54A6D76389}"/>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3549809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6E8C-2350-B146-9B81-A25BF13CA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BC2E2B-8A54-ED4D-A82D-3EAD10F58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ECDC9-6AA6-6041-9529-4D0CFC5CD2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A36EA2-0FB2-4046-83E8-13676989000D}"/>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6" name="Footer Placeholder 5">
            <a:extLst>
              <a:ext uri="{FF2B5EF4-FFF2-40B4-BE49-F238E27FC236}">
                <a16:creationId xmlns:a16="http://schemas.microsoft.com/office/drawing/2014/main" id="{A5DF74EB-82A0-2040-9049-4BA6E0048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84C3F3-962A-5B4A-8F9C-70AED8AAC0FD}"/>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647474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74AE-BDE8-E445-AED8-E80CD7129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3CAD5-B828-3943-953A-538BA132AD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F6FC4-85E8-B44C-A4B1-0CB03507B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911B93-BFB9-0647-BF82-B80D30D16ACF}"/>
              </a:ext>
            </a:extLst>
          </p:cNvPr>
          <p:cNvSpPr>
            <a:spLocks noGrp="1"/>
          </p:cNvSpPr>
          <p:nvPr>
            <p:ph type="dt" sz="half" idx="10"/>
          </p:nvPr>
        </p:nvSpPr>
        <p:spPr/>
        <p:txBody>
          <a:bodyPr/>
          <a:lstStyle/>
          <a:p>
            <a:fld id="{AD705656-5801-8444-9D39-A0A1913DF577}" type="datetimeFigureOut">
              <a:rPr lang="en-US" smtClean="0"/>
              <a:t>5/3/21</a:t>
            </a:fld>
            <a:endParaRPr lang="en-US"/>
          </a:p>
        </p:txBody>
      </p:sp>
      <p:sp>
        <p:nvSpPr>
          <p:cNvPr id="6" name="Footer Placeholder 5">
            <a:extLst>
              <a:ext uri="{FF2B5EF4-FFF2-40B4-BE49-F238E27FC236}">
                <a16:creationId xmlns:a16="http://schemas.microsoft.com/office/drawing/2014/main" id="{8EBF3E6D-FE2B-F540-B7B1-502722CC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D48A1-74E4-1740-996B-75410892EDF7}"/>
              </a:ext>
            </a:extLst>
          </p:cNvPr>
          <p:cNvSpPr>
            <a:spLocks noGrp="1"/>
          </p:cNvSpPr>
          <p:nvPr>
            <p:ph type="sldNum" sz="quarter" idx="12"/>
          </p:nvPr>
        </p:nvSpPr>
        <p:spPr/>
        <p:txBody>
          <a:bodyPr/>
          <a:lstStyle/>
          <a:p>
            <a:fld id="{8E938430-281D-3E44-8378-F478F56AA957}" type="slidenum">
              <a:rPr lang="en-US" smtClean="0"/>
              <a:t>‹#›</a:t>
            </a:fld>
            <a:endParaRPr lang="en-US"/>
          </a:p>
        </p:txBody>
      </p:sp>
    </p:spTree>
    <p:extLst>
      <p:ext uri="{BB962C8B-B14F-4D97-AF65-F5344CB8AC3E}">
        <p14:creationId xmlns:p14="http://schemas.microsoft.com/office/powerpoint/2010/main" val="39762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E87EFF-2A59-C64C-A73D-BF73C0D4B5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E9964F-9D08-334B-8600-E34E68DDF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6FC19-39C9-7544-8295-C2CC7A08A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705656-5801-8444-9D39-A0A1913DF577}" type="datetimeFigureOut">
              <a:rPr lang="en-US" smtClean="0"/>
              <a:t>5/3/21</a:t>
            </a:fld>
            <a:endParaRPr lang="en-US"/>
          </a:p>
        </p:txBody>
      </p:sp>
      <p:sp>
        <p:nvSpPr>
          <p:cNvPr id="5" name="Footer Placeholder 4">
            <a:extLst>
              <a:ext uri="{FF2B5EF4-FFF2-40B4-BE49-F238E27FC236}">
                <a16:creationId xmlns:a16="http://schemas.microsoft.com/office/drawing/2014/main" id="{A3D260E8-5C43-5A4E-A841-D5EE956151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A2E6AD-2630-6849-B5CF-66AF6441D9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38430-281D-3E44-8378-F478F56AA957}" type="slidenum">
              <a:rPr lang="en-US" smtClean="0"/>
              <a:t>‹#›</a:t>
            </a:fld>
            <a:endParaRPr lang="en-US"/>
          </a:p>
        </p:txBody>
      </p:sp>
    </p:spTree>
    <p:extLst>
      <p:ext uri="{BB962C8B-B14F-4D97-AF65-F5344CB8AC3E}">
        <p14:creationId xmlns:p14="http://schemas.microsoft.com/office/powerpoint/2010/main" val="1694076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86C9-CFFD-054A-A48B-D66640A0AD6B}"/>
              </a:ext>
            </a:extLst>
          </p:cNvPr>
          <p:cNvSpPr>
            <a:spLocks noGrp="1"/>
          </p:cNvSpPr>
          <p:nvPr>
            <p:ph type="ctrTitle"/>
          </p:nvPr>
        </p:nvSpPr>
        <p:spPr>
          <a:xfrm>
            <a:off x="448614" y="1379941"/>
            <a:ext cx="11294772" cy="2387600"/>
          </a:xfrm>
        </p:spPr>
        <p:txBody>
          <a:bodyPr>
            <a:noAutofit/>
          </a:bodyPr>
          <a:lstStyle/>
          <a:p>
            <a:r>
              <a:rPr lang="en-US" sz="4800" dirty="0">
                <a:latin typeface="Helvetica Neue Thin" panose="020B0403020202020204" pitchFamily="34" charset="0"/>
                <a:ea typeface="Helvetica Neue Thin" panose="020B0403020202020204" pitchFamily="34" charset="0"/>
                <a:cs typeface="Helvetica Neue" panose="02000503000000020004" pitchFamily="2" charset="0"/>
              </a:rPr>
              <a:t>Predicting Neurological Outcome at Discharge in Patients with Traumatic Brain Injury</a:t>
            </a:r>
          </a:p>
        </p:txBody>
      </p:sp>
      <p:sp>
        <p:nvSpPr>
          <p:cNvPr id="3" name="Subtitle 2">
            <a:extLst>
              <a:ext uri="{FF2B5EF4-FFF2-40B4-BE49-F238E27FC236}">
                <a16:creationId xmlns:a16="http://schemas.microsoft.com/office/drawing/2014/main" id="{D02585C9-6902-2240-99B8-86ACF147FC56}"/>
              </a:ext>
            </a:extLst>
          </p:cNvPr>
          <p:cNvSpPr>
            <a:spLocks noGrp="1"/>
          </p:cNvSpPr>
          <p:nvPr>
            <p:ph type="subTitle" idx="1"/>
          </p:nvPr>
        </p:nvSpPr>
        <p:spPr>
          <a:xfrm>
            <a:off x="1524000" y="4447393"/>
            <a:ext cx="9144000" cy="1655762"/>
          </a:xfrm>
        </p:spPr>
        <p:txBody>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Health Informatics, Spring ‘21</a:t>
            </a:r>
          </a:p>
          <a:p>
            <a:r>
              <a:rPr lang="en-US" dirty="0">
                <a:latin typeface="Helvetica Neue Light" panose="02000403000000020004" pitchFamily="2" charset="0"/>
                <a:ea typeface="Helvetica Neue Light" panose="02000403000000020004" pitchFamily="2" charset="0"/>
                <a:cs typeface="Helvetica Neue" panose="02000503000000020004" pitchFamily="2" charset="0"/>
              </a:rPr>
              <a:t>Louis A. Gomez</a:t>
            </a:r>
          </a:p>
        </p:txBody>
      </p:sp>
    </p:spTree>
    <p:extLst>
      <p:ext uri="{BB962C8B-B14F-4D97-AF65-F5344CB8AC3E}">
        <p14:creationId xmlns:p14="http://schemas.microsoft.com/office/powerpoint/2010/main" val="1526805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818867" y="846749"/>
            <a:ext cx="10528721"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2400" dirty="0">
              <a:solidFill>
                <a:schemeClr val="tx1"/>
              </a:solidFill>
            </a:endParaRPr>
          </a:p>
          <a:p>
            <a:pPr marL="40182" indent="0">
              <a:spcBef>
                <a:spcPts val="0"/>
              </a:spcBef>
              <a:buNone/>
            </a:pPr>
            <a:r>
              <a:rPr lang="en" sz="2400" dirty="0">
                <a:solidFill>
                  <a:schemeClr val="bg1">
                    <a:lumMod val="65000"/>
                  </a:schemeClr>
                </a:solidFill>
              </a:rPr>
              <a:t>Clinical Groupings </a:t>
            </a:r>
            <a:r>
              <a:rPr lang="en" sz="2400" dirty="0">
                <a:solidFill>
                  <a:schemeClr val="bg1">
                    <a:lumMod val="65000"/>
                  </a:schemeClr>
                </a:solidFill>
                <a:sym typeface="Wingdings" pitchFamily="2" charset="2"/>
              </a:rPr>
              <a:t> </a:t>
            </a:r>
            <a:r>
              <a:rPr lang="en" sz="2400" dirty="0">
                <a:solidFill>
                  <a:schemeClr val="tx1"/>
                </a:solidFill>
                <a:sym typeface="Wingdings" pitchFamily="2" charset="2"/>
              </a:rPr>
              <a:t>Unit Conversions </a:t>
            </a:r>
            <a:r>
              <a:rPr lang="en" sz="2400" dirty="0">
                <a:solidFill>
                  <a:schemeClr val="bg1">
                    <a:lumMod val="65000"/>
                  </a:schemeClr>
                </a:solidFill>
                <a:sym typeface="Wingdings" pitchFamily="2" charset="2"/>
              </a:rPr>
              <a:t> Data Filtering  Data Aggregation</a:t>
            </a:r>
          </a:p>
          <a:p>
            <a:pPr marL="40182" indent="0">
              <a:spcBef>
                <a:spcPts val="0"/>
              </a:spcBef>
              <a:buNone/>
            </a:pPr>
            <a:endParaRPr lang="en" sz="2400" dirty="0">
              <a:solidFill>
                <a:schemeClr val="bg1">
                  <a:lumMod val="65000"/>
                </a:schemeClr>
              </a:solidFill>
              <a:sym typeface="Wingdings" pitchFamily="2" charset="2"/>
            </a:endParaRPr>
          </a:p>
          <a:p>
            <a:pPr marL="40182" indent="0">
              <a:spcBef>
                <a:spcPts val="0"/>
              </a:spcBef>
              <a:buNone/>
            </a:pPr>
            <a:r>
              <a:rPr lang="en" sz="2400" dirty="0">
                <a:solidFill>
                  <a:schemeClr val="tx1"/>
                </a:solidFill>
                <a:sym typeface="Wingdings" pitchFamily="2" charset="2"/>
              </a:rPr>
              <a:t>This involves converting  similar itemids (defined in the previous step) to the same units.</a:t>
            </a:r>
          </a:p>
          <a:p>
            <a:pPr marL="40182" indent="0">
              <a:spcBef>
                <a:spcPts val="0"/>
              </a:spcBef>
              <a:buNone/>
            </a:pPr>
            <a:endParaRPr lang="en" sz="2400" dirty="0">
              <a:solidFill>
                <a:schemeClr val="tx1"/>
              </a:solidFill>
              <a:sym typeface="Wingdings" pitchFamily="2" charset="2"/>
            </a:endParaRPr>
          </a:p>
          <a:p>
            <a:pPr marL="40182" indent="0">
              <a:spcBef>
                <a:spcPts val="0"/>
              </a:spcBef>
              <a:buNone/>
            </a:pPr>
            <a:r>
              <a:rPr lang="en" sz="2400" dirty="0">
                <a:solidFill>
                  <a:schemeClr val="tx1"/>
                </a:solidFill>
                <a:sym typeface="Wingdings" pitchFamily="2" charset="2"/>
              </a:rPr>
              <a:t>Weight (kg, lbs., oz)  kilograms</a:t>
            </a:r>
          </a:p>
          <a:p>
            <a:pPr marL="40182" indent="0">
              <a:spcBef>
                <a:spcPts val="0"/>
              </a:spcBef>
              <a:buNone/>
            </a:pPr>
            <a:endParaRPr lang="en" sz="2400" dirty="0">
              <a:solidFill>
                <a:schemeClr val="tx1"/>
              </a:solidFill>
              <a:sym typeface="Wingdings" pitchFamily="2" charset="2"/>
            </a:endParaRPr>
          </a:p>
          <a:p>
            <a:pPr marL="40182" indent="0">
              <a:spcBef>
                <a:spcPts val="0"/>
              </a:spcBef>
              <a:buNone/>
            </a:pPr>
            <a:r>
              <a:rPr lang="en" sz="2400" dirty="0">
                <a:solidFill>
                  <a:schemeClr val="tx1"/>
                </a:solidFill>
                <a:sym typeface="Wingdings" pitchFamily="2" charset="2"/>
              </a:rPr>
              <a:t>Height (inches, cm)  Centimeters</a:t>
            </a:r>
          </a:p>
          <a:p>
            <a:pPr marL="40182" indent="0">
              <a:spcBef>
                <a:spcPts val="0"/>
              </a:spcBef>
              <a:buNone/>
            </a:pPr>
            <a:endParaRPr lang="en" sz="2400" dirty="0">
              <a:solidFill>
                <a:schemeClr val="tx1"/>
              </a:solidFill>
              <a:sym typeface="Wingdings" pitchFamily="2" charset="2"/>
            </a:endParaRPr>
          </a:p>
          <a:p>
            <a:pPr marL="40182" indent="0">
              <a:spcBef>
                <a:spcPts val="0"/>
              </a:spcBef>
              <a:buNone/>
            </a:pPr>
            <a:r>
              <a:rPr lang="en" sz="2400" dirty="0">
                <a:solidFill>
                  <a:schemeClr val="tx1"/>
                </a:solidFill>
                <a:sym typeface="Wingdings" pitchFamily="2" charset="2"/>
              </a:rPr>
              <a:t>Temperature (Celsius, Fahrenheit)  Celsius</a:t>
            </a:r>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grpSp>
        <p:nvGrpSpPr>
          <p:cNvPr id="27" name="Group 26">
            <a:extLst>
              <a:ext uri="{FF2B5EF4-FFF2-40B4-BE49-F238E27FC236}">
                <a16:creationId xmlns:a16="http://schemas.microsoft.com/office/drawing/2014/main" id="{7BDA26FE-930D-4C42-A73F-97B15605DC4C}"/>
              </a:ext>
            </a:extLst>
          </p:cNvPr>
          <p:cNvGrpSpPr/>
          <p:nvPr/>
        </p:nvGrpSpPr>
        <p:grpSpPr>
          <a:xfrm>
            <a:off x="7606388" y="3108125"/>
            <a:ext cx="3308446" cy="2172895"/>
            <a:chOff x="5606153" y="3986241"/>
            <a:chExt cx="3308446" cy="2172895"/>
          </a:xfrm>
        </p:grpSpPr>
        <p:sp>
          <p:nvSpPr>
            <p:cNvPr id="29" name="Rounded Rectangle 28">
              <a:extLst>
                <a:ext uri="{FF2B5EF4-FFF2-40B4-BE49-F238E27FC236}">
                  <a16:creationId xmlns:a16="http://schemas.microsoft.com/office/drawing/2014/main" id="{81358E08-DAE5-5548-8458-3CA324346684}"/>
                </a:ext>
              </a:extLst>
            </p:cNvPr>
            <p:cNvSpPr/>
            <p:nvPr/>
          </p:nvSpPr>
          <p:spPr>
            <a:xfrm>
              <a:off x="5612595" y="3986241"/>
              <a:ext cx="1266940" cy="60592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226707</a:t>
              </a:r>
            </a:p>
          </p:txBody>
        </p:sp>
        <p:sp>
          <p:nvSpPr>
            <p:cNvPr id="30" name="Rounded Rectangle 29">
              <a:extLst>
                <a:ext uri="{FF2B5EF4-FFF2-40B4-BE49-F238E27FC236}">
                  <a16:creationId xmlns:a16="http://schemas.microsoft.com/office/drawing/2014/main" id="{D989312E-E07B-294B-B229-1421DF73956D}"/>
                </a:ext>
              </a:extLst>
            </p:cNvPr>
            <p:cNvSpPr/>
            <p:nvPr/>
          </p:nvSpPr>
          <p:spPr>
            <a:xfrm>
              <a:off x="5612595" y="4733673"/>
              <a:ext cx="1266940" cy="60592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226730</a:t>
              </a:r>
            </a:p>
          </p:txBody>
        </p:sp>
        <p:sp>
          <p:nvSpPr>
            <p:cNvPr id="32" name="Rounded Rectangle 31">
              <a:extLst>
                <a:ext uri="{FF2B5EF4-FFF2-40B4-BE49-F238E27FC236}">
                  <a16:creationId xmlns:a16="http://schemas.microsoft.com/office/drawing/2014/main" id="{B3DB592F-D727-424C-A678-EAF3E8EFB8F0}"/>
                </a:ext>
              </a:extLst>
            </p:cNvPr>
            <p:cNvSpPr/>
            <p:nvPr/>
          </p:nvSpPr>
          <p:spPr>
            <a:xfrm>
              <a:off x="7647659" y="4822371"/>
              <a:ext cx="1266940" cy="6059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Height</a:t>
              </a:r>
            </a:p>
          </p:txBody>
        </p:sp>
        <p:cxnSp>
          <p:nvCxnSpPr>
            <p:cNvPr id="35" name="Straight Arrow Connector 34">
              <a:extLst>
                <a:ext uri="{FF2B5EF4-FFF2-40B4-BE49-F238E27FC236}">
                  <a16:creationId xmlns:a16="http://schemas.microsoft.com/office/drawing/2014/main" id="{4EEF5B2C-D586-C941-B7D2-E8A94B7072DB}"/>
                </a:ext>
              </a:extLst>
            </p:cNvPr>
            <p:cNvCxnSpPr>
              <a:cxnSpLocks/>
            </p:cNvCxnSpPr>
            <p:nvPr/>
          </p:nvCxnSpPr>
          <p:spPr>
            <a:xfrm>
              <a:off x="6879535" y="4654623"/>
              <a:ext cx="778557" cy="470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82F2DFD-5EC9-F344-AEA0-3DC2CF629C55}"/>
                </a:ext>
              </a:extLst>
            </p:cNvPr>
            <p:cNvCxnSpPr>
              <a:cxnSpLocks/>
              <a:stCxn id="30" idx="3"/>
            </p:cNvCxnSpPr>
            <p:nvPr/>
          </p:nvCxnSpPr>
          <p:spPr>
            <a:xfrm>
              <a:off x="6879535" y="5036637"/>
              <a:ext cx="778557" cy="88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0CB6F98C-E3A4-3545-8AF4-612648DF20BA}"/>
                </a:ext>
              </a:extLst>
            </p:cNvPr>
            <p:cNvSpPr/>
            <p:nvPr/>
          </p:nvSpPr>
          <p:spPr>
            <a:xfrm>
              <a:off x="5606153" y="5553209"/>
              <a:ext cx="1266940" cy="60592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1394</a:t>
              </a:r>
            </a:p>
          </p:txBody>
        </p:sp>
        <p:cxnSp>
          <p:nvCxnSpPr>
            <p:cNvPr id="38" name="Straight Arrow Connector 37">
              <a:extLst>
                <a:ext uri="{FF2B5EF4-FFF2-40B4-BE49-F238E27FC236}">
                  <a16:creationId xmlns:a16="http://schemas.microsoft.com/office/drawing/2014/main" id="{4964A3DD-7ECE-2646-B055-44B4649BA572}"/>
                </a:ext>
              </a:extLst>
            </p:cNvPr>
            <p:cNvCxnSpPr>
              <a:cxnSpLocks/>
              <a:stCxn id="37" idx="3"/>
            </p:cNvCxnSpPr>
            <p:nvPr/>
          </p:nvCxnSpPr>
          <p:spPr>
            <a:xfrm flipV="1">
              <a:off x="6873093" y="5139150"/>
              <a:ext cx="784999" cy="717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943542B-4E6A-1549-9F22-49FAD8B96419}"/>
              </a:ext>
            </a:extLst>
          </p:cNvPr>
          <p:cNvGrpSpPr/>
          <p:nvPr/>
        </p:nvGrpSpPr>
        <p:grpSpPr>
          <a:xfrm>
            <a:off x="7612830" y="5704539"/>
            <a:ext cx="3864791" cy="380130"/>
            <a:chOff x="7043601" y="6127234"/>
            <a:chExt cx="3864791" cy="380130"/>
          </a:xfrm>
        </p:grpSpPr>
        <p:sp>
          <p:nvSpPr>
            <p:cNvPr id="40" name="TextBox 39">
              <a:extLst>
                <a:ext uri="{FF2B5EF4-FFF2-40B4-BE49-F238E27FC236}">
                  <a16:creationId xmlns:a16="http://schemas.microsoft.com/office/drawing/2014/main" id="{1D801C95-F657-6546-9688-44109C45BF9A}"/>
                </a:ext>
              </a:extLst>
            </p:cNvPr>
            <p:cNvSpPr txBox="1"/>
            <p:nvPr/>
          </p:nvSpPr>
          <p:spPr>
            <a:xfrm>
              <a:off x="7718567" y="6138032"/>
              <a:ext cx="1535602" cy="369332"/>
            </a:xfrm>
            <a:prstGeom prst="rect">
              <a:avLst/>
            </a:prstGeom>
            <a:noFill/>
          </p:spPr>
          <p:txBody>
            <a:bodyPr wrap="square" rtlCol="0">
              <a:spAutoFit/>
            </a:bodyPr>
            <a:lstStyle/>
            <a:p>
              <a:r>
                <a:rPr lang="en-US" dirty="0"/>
                <a:t>Centimeters</a:t>
              </a:r>
            </a:p>
          </p:txBody>
        </p:sp>
        <p:sp>
          <p:nvSpPr>
            <p:cNvPr id="41" name="TextBox 40">
              <a:extLst>
                <a:ext uri="{FF2B5EF4-FFF2-40B4-BE49-F238E27FC236}">
                  <a16:creationId xmlns:a16="http://schemas.microsoft.com/office/drawing/2014/main" id="{6C8DD78B-7CB7-4B47-BC72-D694CCBD39DC}"/>
                </a:ext>
              </a:extLst>
            </p:cNvPr>
            <p:cNvSpPr txBox="1"/>
            <p:nvPr/>
          </p:nvSpPr>
          <p:spPr>
            <a:xfrm>
              <a:off x="10097646" y="6127234"/>
              <a:ext cx="810746" cy="369332"/>
            </a:xfrm>
            <a:prstGeom prst="rect">
              <a:avLst/>
            </a:prstGeom>
            <a:noFill/>
          </p:spPr>
          <p:txBody>
            <a:bodyPr wrap="square" rtlCol="0">
              <a:spAutoFit/>
            </a:bodyPr>
            <a:lstStyle/>
            <a:p>
              <a:r>
                <a:rPr lang="en-US" dirty="0"/>
                <a:t>Inches</a:t>
              </a:r>
            </a:p>
          </p:txBody>
        </p:sp>
        <p:sp>
          <p:nvSpPr>
            <p:cNvPr id="42" name="Rounded Rectangle 41">
              <a:extLst>
                <a:ext uri="{FF2B5EF4-FFF2-40B4-BE49-F238E27FC236}">
                  <a16:creationId xmlns:a16="http://schemas.microsoft.com/office/drawing/2014/main" id="{ADE6818C-58AF-A743-8CB9-F242053CF7A4}"/>
                </a:ext>
              </a:extLst>
            </p:cNvPr>
            <p:cNvSpPr/>
            <p:nvPr/>
          </p:nvSpPr>
          <p:spPr>
            <a:xfrm>
              <a:off x="7043601" y="6127234"/>
              <a:ext cx="531571" cy="36933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ounded Rectangle 42">
              <a:extLst>
                <a:ext uri="{FF2B5EF4-FFF2-40B4-BE49-F238E27FC236}">
                  <a16:creationId xmlns:a16="http://schemas.microsoft.com/office/drawing/2014/main" id="{A9C3BF5E-A277-FB42-AAF3-1FADD8F17E77}"/>
                </a:ext>
              </a:extLst>
            </p:cNvPr>
            <p:cNvSpPr/>
            <p:nvPr/>
          </p:nvSpPr>
          <p:spPr>
            <a:xfrm>
              <a:off x="9360525" y="6138032"/>
              <a:ext cx="531571" cy="36933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9993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997526" y="1389927"/>
            <a:ext cx="10324409"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2400" dirty="0">
              <a:solidFill>
                <a:schemeClr val="tx1"/>
              </a:solidFill>
            </a:endParaRPr>
          </a:p>
          <a:p>
            <a:pPr marL="40182" indent="0">
              <a:spcBef>
                <a:spcPts val="0"/>
              </a:spcBef>
              <a:buNone/>
            </a:pPr>
            <a:r>
              <a:rPr lang="en" sz="2400" dirty="0">
                <a:solidFill>
                  <a:schemeClr val="bg1">
                    <a:lumMod val="65000"/>
                  </a:schemeClr>
                </a:solidFill>
              </a:rPr>
              <a:t>Clinical Groupings </a:t>
            </a:r>
            <a:r>
              <a:rPr lang="en" sz="2400" dirty="0">
                <a:solidFill>
                  <a:schemeClr val="bg1">
                    <a:lumMod val="65000"/>
                  </a:schemeClr>
                </a:solidFill>
                <a:sym typeface="Wingdings" pitchFamily="2" charset="2"/>
              </a:rPr>
              <a:t> Unit Conversions  </a:t>
            </a:r>
            <a:r>
              <a:rPr lang="en" sz="2400" dirty="0">
                <a:solidFill>
                  <a:schemeClr val="tx1"/>
                </a:solidFill>
                <a:sym typeface="Wingdings" pitchFamily="2" charset="2"/>
              </a:rPr>
              <a:t>Data Filtering </a:t>
            </a:r>
            <a:r>
              <a:rPr lang="en" sz="2400" dirty="0">
                <a:solidFill>
                  <a:schemeClr val="bg1">
                    <a:lumMod val="65000"/>
                  </a:schemeClr>
                </a:solidFill>
                <a:sym typeface="Wingdings" pitchFamily="2" charset="2"/>
              </a:rPr>
              <a:t> Data Aggregation</a:t>
            </a:r>
          </a:p>
          <a:p>
            <a:pPr marL="40182" indent="0">
              <a:spcBef>
                <a:spcPts val="0"/>
              </a:spcBef>
              <a:buNone/>
            </a:pPr>
            <a:endParaRPr lang="en" sz="2400" dirty="0">
              <a:solidFill>
                <a:schemeClr val="bg1">
                  <a:lumMod val="65000"/>
                </a:schemeClr>
              </a:solidFill>
              <a:sym typeface="Wingdings" pitchFamily="2" charset="2"/>
            </a:endParaRPr>
          </a:p>
          <a:p>
            <a:pPr marL="40182" indent="0">
              <a:spcBef>
                <a:spcPts val="0"/>
              </a:spcBef>
              <a:buNone/>
            </a:pPr>
            <a:r>
              <a:rPr lang="en" sz="2400" dirty="0">
                <a:solidFill>
                  <a:schemeClr val="tx1"/>
                </a:solidFill>
                <a:sym typeface="Wingdings" pitchFamily="2" charset="2"/>
              </a:rPr>
              <a:t>This process used recommended variable ranges and filters them. </a:t>
            </a:r>
          </a:p>
          <a:p>
            <a:pPr marL="40182" indent="0">
              <a:spcBef>
                <a:spcPts val="0"/>
              </a:spcBef>
              <a:buNone/>
            </a:pPr>
            <a:endParaRPr lang="en" sz="2400" dirty="0">
              <a:solidFill>
                <a:schemeClr val="tx1"/>
              </a:solidFill>
              <a:sym typeface="Wingdings" pitchFamily="2" charset="2"/>
            </a:endParaRPr>
          </a:p>
          <a:p>
            <a:pPr marL="40182" indent="0">
              <a:spcBef>
                <a:spcPts val="0"/>
              </a:spcBef>
              <a:buNone/>
            </a:pPr>
            <a:r>
              <a:rPr lang="en" sz="2400" dirty="0">
                <a:solidFill>
                  <a:schemeClr val="tx1"/>
                </a:solidFill>
                <a:sym typeface="Wingdings" pitchFamily="2" charset="2"/>
              </a:rPr>
              <a:t>For variable values higher (or lower) than the valid range were imputed using previous values</a:t>
            </a:r>
          </a:p>
          <a:p>
            <a:pPr marL="40182" indent="0">
              <a:spcBef>
                <a:spcPts val="0"/>
              </a:spcBef>
              <a:buNone/>
            </a:pPr>
            <a:endParaRPr lang="en" sz="2400" dirty="0">
              <a:solidFill>
                <a:schemeClr val="tx1"/>
              </a:solidFill>
              <a:sym typeface="Wingdings" pitchFamily="2" charset="2"/>
            </a:endParaRPr>
          </a:p>
          <a:p>
            <a:pPr marL="40182" indent="0">
              <a:spcBef>
                <a:spcPts val="0"/>
              </a:spcBef>
              <a:buNone/>
            </a:pPr>
            <a:r>
              <a:rPr lang="en" sz="2400" dirty="0">
                <a:solidFill>
                  <a:schemeClr val="tx1"/>
                </a:solidFill>
                <a:sym typeface="Wingdings" pitchFamily="2" charset="2"/>
              </a:rPr>
              <a:t>For variables values beyond the valid ranges (</a:t>
            </a:r>
            <a:r>
              <a:rPr lang="en" sz="2400" dirty="0" err="1">
                <a:solidFill>
                  <a:schemeClr val="tx1"/>
                </a:solidFill>
                <a:sym typeface="Wingdings" pitchFamily="2" charset="2"/>
              </a:rPr>
              <a:t>i.e</a:t>
            </a:r>
            <a:r>
              <a:rPr lang="en" sz="2400" dirty="0">
                <a:solidFill>
                  <a:schemeClr val="tx1"/>
                </a:solidFill>
                <a:sym typeface="Wingdings" pitchFamily="2" charset="2"/>
              </a:rPr>
              <a:t> outliers) were replaced with nans</a:t>
            </a:r>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Tree>
    <p:extLst>
      <p:ext uri="{BB962C8B-B14F-4D97-AF65-F5344CB8AC3E}">
        <p14:creationId xmlns:p14="http://schemas.microsoft.com/office/powerpoint/2010/main" val="531044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997526" y="1389927"/>
            <a:ext cx="10324409"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2400" dirty="0">
              <a:solidFill>
                <a:schemeClr val="tx1"/>
              </a:solidFill>
            </a:endParaRPr>
          </a:p>
          <a:p>
            <a:pPr marL="40182" indent="0">
              <a:spcBef>
                <a:spcPts val="0"/>
              </a:spcBef>
              <a:buNone/>
            </a:pPr>
            <a:r>
              <a:rPr lang="en" sz="2400" dirty="0">
                <a:solidFill>
                  <a:schemeClr val="bg1">
                    <a:lumMod val="65000"/>
                  </a:schemeClr>
                </a:solidFill>
              </a:rPr>
              <a:t>Clinical Groupings </a:t>
            </a:r>
            <a:r>
              <a:rPr lang="en" sz="2400" dirty="0">
                <a:solidFill>
                  <a:schemeClr val="bg1">
                    <a:lumMod val="65000"/>
                  </a:schemeClr>
                </a:solidFill>
                <a:sym typeface="Wingdings" pitchFamily="2" charset="2"/>
              </a:rPr>
              <a:t> Unit Conversions  Data Filtering  </a:t>
            </a:r>
            <a:r>
              <a:rPr lang="en" sz="2400" dirty="0">
                <a:solidFill>
                  <a:schemeClr val="tx1"/>
                </a:solidFill>
                <a:sym typeface="Wingdings" pitchFamily="2" charset="2"/>
              </a:rPr>
              <a:t>Data Aggregation</a:t>
            </a:r>
          </a:p>
          <a:p>
            <a:pPr marL="40182" indent="0">
              <a:spcBef>
                <a:spcPts val="0"/>
              </a:spcBef>
              <a:buNone/>
            </a:pPr>
            <a:endParaRPr lang="en" sz="2400" dirty="0">
              <a:solidFill>
                <a:schemeClr val="bg1">
                  <a:lumMod val="65000"/>
                </a:schemeClr>
              </a:solidFill>
              <a:sym typeface="Wingdings" pitchFamily="2" charset="2"/>
            </a:endParaRPr>
          </a:p>
          <a:p>
            <a:pPr marL="40182" indent="0">
              <a:spcBef>
                <a:spcPts val="0"/>
              </a:spcBef>
              <a:buNone/>
            </a:pPr>
            <a:r>
              <a:rPr lang="en" sz="2400" dirty="0">
                <a:solidFill>
                  <a:schemeClr val="tx1"/>
                </a:solidFill>
                <a:sym typeface="Wingdings" pitchFamily="2" charset="2"/>
              </a:rPr>
              <a:t>I computed the average of all variables values over the two days of data for all admissions</a:t>
            </a:r>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Tree>
    <p:extLst>
      <p:ext uri="{BB962C8B-B14F-4D97-AF65-F5344CB8AC3E}">
        <p14:creationId xmlns:p14="http://schemas.microsoft.com/office/powerpoint/2010/main" val="151932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pic>
        <p:nvPicPr>
          <p:cNvPr id="6" name="Picture 5">
            <a:extLst>
              <a:ext uri="{FF2B5EF4-FFF2-40B4-BE49-F238E27FC236}">
                <a16:creationId xmlns:a16="http://schemas.microsoft.com/office/drawing/2014/main" id="{92CD6146-4273-4B49-A7D3-6D8DDAB1660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96693" y="752236"/>
            <a:ext cx="9203608" cy="4672584"/>
          </a:xfrm>
          <a:prstGeom prst="rect">
            <a:avLst/>
          </a:prstGeom>
        </p:spPr>
      </p:pic>
      <p:sp>
        <p:nvSpPr>
          <p:cNvPr id="3" name="TextBox 2">
            <a:extLst>
              <a:ext uri="{FF2B5EF4-FFF2-40B4-BE49-F238E27FC236}">
                <a16:creationId xmlns:a16="http://schemas.microsoft.com/office/drawing/2014/main" id="{888AF3F7-80DC-174F-8160-6EF25394B44A}"/>
              </a:ext>
            </a:extLst>
          </p:cNvPr>
          <p:cNvSpPr txBox="1"/>
          <p:nvPr/>
        </p:nvSpPr>
        <p:spPr>
          <a:xfrm>
            <a:off x="2426208" y="5777222"/>
            <a:ext cx="7339584" cy="369332"/>
          </a:xfrm>
          <a:prstGeom prst="rect">
            <a:avLst/>
          </a:prstGeom>
          <a:noFill/>
        </p:spPr>
        <p:txBody>
          <a:bodyPr wrap="square" rtlCol="0">
            <a:spAutoFit/>
          </a:bodyPr>
          <a:lstStyle/>
          <a:p>
            <a:r>
              <a:rPr lang="en-US" dirty="0"/>
              <a:t>Bar chart showing the percentage of data measured in each clinical grouping</a:t>
            </a:r>
          </a:p>
        </p:txBody>
      </p:sp>
    </p:spTree>
    <p:extLst>
      <p:ext uri="{BB962C8B-B14F-4D97-AF65-F5344CB8AC3E}">
        <p14:creationId xmlns:p14="http://schemas.microsoft.com/office/powerpoint/2010/main" val="1051031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Methodology: Data Processing</a:t>
            </a:r>
            <a:endParaRPr sz="3797" dirty="0"/>
          </a:p>
        </p:txBody>
      </p:sp>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997526" y="1389927"/>
            <a:ext cx="10324409"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2400" dirty="0">
              <a:solidFill>
                <a:schemeClr val="tx1"/>
              </a:solidFill>
            </a:endParaRPr>
          </a:p>
          <a:p>
            <a:pPr marL="40182" indent="0">
              <a:spcBef>
                <a:spcPts val="0"/>
              </a:spcBef>
              <a:buNone/>
            </a:pPr>
            <a:r>
              <a:rPr lang="en" sz="2400" dirty="0">
                <a:solidFill>
                  <a:schemeClr val="tx1"/>
                </a:solidFill>
                <a:sym typeface="Wingdings" pitchFamily="2" charset="2"/>
              </a:rPr>
              <a:t>Dropped all features who had data for less than 50% of patients. 59 -&gt; 40 features</a:t>
            </a:r>
          </a:p>
          <a:p>
            <a:pPr marL="40182" indent="0">
              <a:spcBef>
                <a:spcPts val="0"/>
              </a:spcBef>
              <a:buNone/>
            </a:pPr>
            <a:endParaRPr lang="en" sz="2400" dirty="0">
              <a:solidFill>
                <a:schemeClr val="tx1"/>
              </a:solidFill>
              <a:sym typeface="Wingdings" pitchFamily="2" charset="2"/>
            </a:endParaRPr>
          </a:p>
          <a:p>
            <a:pPr marL="40182" indent="0">
              <a:spcBef>
                <a:spcPts val="0"/>
              </a:spcBef>
              <a:buNone/>
            </a:pPr>
            <a:r>
              <a:rPr lang="en" sz="2400" dirty="0">
                <a:solidFill>
                  <a:schemeClr val="tx1"/>
                </a:solidFill>
                <a:sym typeface="Wingdings" pitchFamily="2" charset="2"/>
              </a:rPr>
              <a:t>Mean Imputation and normalization</a:t>
            </a:r>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Tree>
    <p:extLst>
      <p:ext uri="{BB962C8B-B14F-4D97-AF65-F5344CB8AC3E}">
        <p14:creationId xmlns:p14="http://schemas.microsoft.com/office/powerpoint/2010/main" val="469723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Classification: Tasks</a:t>
            </a:r>
            <a:endParaRPr sz="3797" dirty="0"/>
          </a:p>
        </p:txBody>
      </p:sp>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997527" y="1389927"/>
            <a:ext cx="10168456"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r>
              <a:rPr lang="en" sz="3200" dirty="0">
                <a:solidFill>
                  <a:schemeClr val="bg1">
                    <a:lumMod val="65000"/>
                  </a:schemeClr>
                </a:solidFill>
              </a:rPr>
              <a:t>Classification tasks</a:t>
            </a:r>
          </a:p>
          <a:p>
            <a:pPr marL="40182" indent="0">
              <a:spcBef>
                <a:spcPts val="0"/>
              </a:spcBef>
              <a:buNone/>
            </a:pPr>
            <a:endParaRPr lang="en" sz="2400" dirty="0">
              <a:solidFill>
                <a:schemeClr val="tx1"/>
              </a:solidFill>
            </a:endParaRPr>
          </a:p>
          <a:p>
            <a:pPr marL="40182" indent="0">
              <a:spcBef>
                <a:spcPts val="0"/>
              </a:spcBef>
              <a:buNone/>
            </a:pPr>
            <a:r>
              <a:rPr lang="en" sz="2400" dirty="0">
                <a:solidFill>
                  <a:schemeClr val="tx1"/>
                </a:solidFill>
                <a:sym typeface="Wingdings" pitchFamily="2" charset="2"/>
              </a:rPr>
              <a:t>Binary Classification Task</a:t>
            </a:r>
          </a:p>
          <a:p>
            <a:pPr marL="40182" indent="0">
              <a:spcBef>
                <a:spcPts val="0"/>
              </a:spcBef>
              <a:buNone/>
            </a:pPr>
            <a:r>
              <a:rPr lang="en" sz="2400" dirty="0">
                <a:solidFill>
                  <a:schemeClr val="tx1"/>
                </a:solidFill>
                <a:sym typeface="Wingdings" pitchFamily="2" charset="2"/>
              </a:rPr>
              <a:t>Non-command following (1,2,3,4,5) vs Command following (6)</a:t>
            </a:r>
          </a:p>
          <a:p>
            <a:pPr marL="40182" indent="0">
              <a:spcBef>
                <a:spcPts val="0"/>
              </a:spcBef>
              <a:buNone/>
            </a:pPr>
            <a:endParaRPr lang="en" sz="2400" dirty="0">
              <a:solidFill>
                <a:schemeClr val="tx1"/>
              </a:solidFill>
              <a:sym typeface="Wingdings" pitchFamily="2" charset="2"/>
            </a:endParaRPr>
          </a:p>
          <a:p>
            <a:pPr marL="40182" indent="0">
              <a:spcBef>
                <a:spcPts val="0"/>
              </a:spcBef>
              <a:buNone/>
            </a:pPr>
            <a:r>
              <a:rPr lang="en" sz="2400" dirty="0">
                <a:solidFill>
                  <a:schemeClr val="tx1"/>
                </a:solidFill>
                <a:sym typeface="Wingdings" pitchFamily="2" charset="2"/>
              </a:rPr>
              <a:t>339 sample in command following com</a:t>
            </a:r>
            <a:r>
              <a:rPr lang="en-US" sz="2400" dirty="0">
                <a:solidFill>
                  <a:schemeClr val="tx1"/>
                </a:solidFill>
                <a:sym typeface="Wingdings" pitchFamily="2" charset="2"/>
              </a:rPr>
              <a:t>pa</a:t>
            </a:r>
            <a:r>
              <a:rPr lang="en" sz="2400" dirty="0">
                <a:solidFill>
                  <a:schemeClr val="tx1"/>
                </a:solidFill>
                <a:sym typeface="Wingdings" pitchFamily="2" charset="2"/>
              </a:rPr>
              <a:t>red to 113 in non-command following </a:t>
            </a:r>
          </a:p>
          <a:p>
            <a:pPr marL="40182" indent="0">
              <a:spcBef>
                <a:spcPts val="0"/>
              </a:spcBef>
              <a:buNone/>
            </a:pPr>
            <a:endParaRPr lang="en" sz="2400" dirty="0">
              <a:solidFill>
                <a:schemeClr val="tx1"/>
              </a:solidFill>
              <a:sym typeface="Wingdings" pitchFamily="2" charset="2"/>
            </a:endParaRPr>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Tree>
    <p:extLst>
      <p:ext uri="{BB962C8B-B14F-4D97-AF65-F5344CB8AC3E}">
        <p14:creationId xmlns:p14="http://schemas.microsoft.com/office/powerpoint/2010/main" val="207168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Classification: models</a:t>
            </a:r>
            <a:endParaRPr sz="3797"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
        <p:nvSpPr>
          <p:cNvPr id="5" name="Google Shape;86;p18">
            <a:extLst>
              <a:ext uri="{FF2B5EF4-FFF2-40B4-BE49-F238E27FC236}">
                <a16:creationId xmlns:a16="http://schemas.microsoft.com/office/drawing/2014/main" id="{EF1FD7F4-288B-DA43-B2D2-7C06031116B7}"/>
              </a:ext>
            </a:extLst>
          </p:cNvPr>
          <p:cNvSpPr txBox="1">
            <a:spLocks/>
          </p:cNvSpPr>
          <p:nvPr/>
        </p:nvSpPr>
        <p:spPr>
          <a:xfrm>
            <a:off x="734096" y="1677057"/>
            <a:ext cx="11039928"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r>
              <a:rPr lang="en" sz="2400" dirty="0">
                <a:solidFill>
                  <a:schemeClr val="bg1">
                    <a:lumMod val="65000"/>
                  </a:schemeClr>
                </a:solidFill>
              </a:rPr>
              <a:t>Classification Models: </a:t>
            </a:r>
          </a:p>
          <a:p>
            <a:pPr marL="40182" indent="0">
              <a:spcBef>
                <a:spcPts val="0"/>
              </a:spcBef>
              <a:buNone/>
            </a:pPr>
            <a:r>
              <a:rPr lang="en" sz="2400" dirty="0">
                <a:solidFill>
                  <a:schemeClr val="tx1"/>
                </a:solidFill>
              </a:rPr>
              <a:t>Logistic Regression (LR), Random Forest (RF), Extreme Gradient Boosted Trees (XGBoost)</a:t>
            </a:r>
          </a:p>
          <a:p>
            <a:pPr marL="40182" indent="0">
              <a:spcBef>
                <a:spcPts val="0"/>
              </a:spcBef>
              <a:buNone/>
            </a:pPr>
            <a:endParaRPr lang="en" sz="3200" dirty="0">
              <a:solidFill>
                <a:schemeClr val="bg1">
                  <a:lumMod val="65000"/>
                </a:schemeClr>
              </a:solidFill>
            </a:endParaRPr>
          </a:p>
          <a:p>
            <a:pPr marL="40182" indent="0">
              <a:spcBef>
                <a:spcPts val="0"/>
              </a:spcBef>
              <a:buNone/>
            </a:pPr>
            <a:r>
              <a:rPr lang="en" sz="2400" dirty="0">
                <a:solidFill>
                  <a:schemeClr val="bg1">
                    <a:lumMod val="65000"/>
                  </a:schemeClr>
                </a:solidFill>
              </a:rPr>
              <a:t>Training:</a:t>
            </a:r>
          </a:p>
          <a:p>
            <a:pPr marL="40182" indent="0">
              <a:spcBef>
                <a:spcPts val="0"/>
              </a:spcBef>
              <a:buNone/>
            </a:pPr>
            <a:r>
              <a:rPr lang="en" sz="2400" dirty="0">
                <a:solidFill>
                  <a:schemeClr val="tx1"/>
                </a:solidFill>
              </a:rPr>
              <a:t>Split dataset into a 70/30 stratified split. Due to imbalanced dataset, </a:t>
            </a:r>
            <a:r>
              <a:rPr lang="en-US" sz="2400" dirty="0">
                <a:solidFill>
                  <a:schemeClr val="tx1"/>
                </a:solidFill>
              </a:rPr>
              <a:t>added higher class weights to minority class. Default model parameters</a:t>
            </a:r>
            <a:endParaRPr lang="en" sz="2400" dirty="0">
              <a:solidFill>
                <a:schemeClr val="tx1"/>
              </a:solidFill>
            </a:endParaRPr>
          </a:p>
        </p:txBody>
      </p:sp>
    </p:spTree>
    <p:extLst>
      <p:ext uri="{BB962C8B-B14F-4D97-AF65-F5344CB8AC3E}">
        <p14:creationId xmlns:p14="http://schemas.microsoft.com/office/powerpoint/2010/main" val="622957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Classification: Evaluations</a:t>
            </a:r>
            <a:endParaRPr sz="3797" dirty="0"/>
          </a:p>
        </p:txBody>
      </p:sp>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997526" y="1389927"/>
            <a:ext cx="10155577"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r>
              <a:rPr lang="en" sz="2400" dirty="0">
                <a:solidFill>
                  <a:schemeClr val="bg1">
                    <a:lumMod val="65000"/>
                  </a:schemeClr>
                </a:solidFill>
                <a:sym typeface="Wingdings" pitchFamily="2" charset="2"/>
              </a:rPr>
              <a:t>Binary task </a:t>
            </a:r>
          </a:p>
          <a:p>
            <a:pPr marL="40182" indent="0">
              <a:spcBef>
                <a:spcPts val="0"/>
              </a:spcBef>
              <a:buNone/>
            </a:pPr>
            <a:r>
              <a:rPr lang="en" sz="2400" dirty="0">
                <a:solidFill>
                  <a:schemeClr val="tx1"/>
                </a:solidFill>
                <a:sym typeface="Wingdings" pitchFamily="2" charset="2"/>
              </a:rPr>
              <a:t>I report Precision, recall and F1-score. </a:t>
            </a:r>
          </a:p>
          <a:p>
            <a:pPr marL="40182" indent="0">
              <a:spcBef>
                <a:spcPts val="0"/>
              </a:spcBef>
              <a:buNone/>
            </a:pPr>
            <a:endParaRPr lang="en" sz="2400" dirty="0">
              <a:solidFill>
                <a:schemeClr val="tx1"/>
              </a:solidFill>
              <a:sym typeface="Wingdings" pitchFamily="2" charset="2"/>
            </a:endParaRPr>
          </a:p>
          <a:p>
            <a:pPr marL="40182" indent="0">
              <a:spcBef>
                <a:spcPts val="0"/>
              </a:spcBef>
              <a:buNone/>
            </a:pPr>
            <a:r>
              <a:rPr lang="en" sz="2400" dirty="0">
                <a:solidFill>
                  <a:schemeClr val="tx1"/>
                </a:solidFill>
                <a:sym typeface="Wingdings" pitchFamily="2" charset="2"/>
              </a:rPr>
              <a:t>Feature importance for each model. </a:t>
            </a:r>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Tree>
    <p:extLst>
      <p:ext uri="{BB962C8B-B14F-4D97-AF65-F5344CB8AC3E}">
        <p14:creationId xmlns:p14="http://schemas.microsoft.com/office/powerpoint/2010/main" val="119912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Results</a:t>
            </a:r>
            <a:endParaRPr sz="3797"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graphicFrame>
        <p:nvGraphicFramePr>
          <p:cNvPr id="3" name="Table 2">
            <a:extLst>
              <a:ext uri="{FF2B5EF4-FFF2-40B4-BE49-F238E27FC236}">
                <a16:creationId xmlns:a16="http://schemas.microsoft.com/office/drawing/2014/main" id="{3F90A982-229C-5749-B251-A6FFB3C2B9CB}"/>
              </a:ext>
            </a:extLst>
          </p:cNvPr>
          <p:cNvGraphicFramePr>
            <a:graphicFrameLocks noGrp="1"/>
          </p:cNvGraphicFramePr>
          <p:nvPr>
            <p:extLst>
              <p:ext uri="{D42A27DB-BD31-4B8C-83A1-F6EECF244321}">
                <p14:modId xmlns:p14="http://schemas.microsoft.com/office/powerpoint/2010/main" val="503351436"/>
              </p:ext>
            </p:extLst>
          </p:nvPr>
        </p:nvGraphicFramePr>
        <p:xfrm>
          <a:off x="1538040" y="1886437"/>
          <a:ext cx="9115920" cy="3765884"/>
        </p:xfrm>
        <a:graphic>
          <a:graphicData uri="http://schemas.openxmlformats.org/drawingml/2006/table">
            <a:tbl>
              <a:tblPr firstRow="1" firstCol="1" bandRow="1"/>
              <a:tblGrid>
                <a:gridCol w="3189744">
                  <a:extLst>
                    <a:ext uri="{9D8B030D-6E8A-4147-A177-3AD203B41FA5}">
                      <a16:colId xmlns:a16="http://schemas.microsoft.com/office/drawing/2014/main" val="2245603122"/>
                    </a:ext>
                  </a:extLst>
                </a:gridCol>
                <a:gridCol w="1918322">
                  <a:extLst>
                    <a:ext uri="{9D8B030D-6E8A-4147-A177-3AD203B41FA5}">
                      <a16:colId xmlns:a16="http://schemas.microsoft.com/office/drawing/2014/main" val="2478495812"/>
                    </a:ext>
                  </a:extLst>
                </a:gridCol>
                <a:gridCol w="2003927">
                  <a:extLst>
                    <a:ext uri="{9D8B030D-6E8A-4147-A177-3AD203B41FA5}">
                      <a16:colId xmlns:a16="http://schemas.microsoft.com/office/drawing/2014/main" val="437884447"/>
                    </a:ext>
                  </a:extLst>
                </a:gridCol>
                <a:gridCol w="2003927">
                  <a:extLst>
                    <a:ext uri="{9D8B030D-6E8A-4147-A177-3AD203B41FA5}">
                      <a16:colId xmlns:a16="http://schemas.microsoft.com/office/drawing/2014/main" val="2234187992"/>
                    </a:ext>
                  </a:extLst>
                </a:gridCol>
              </a:tblGrid>
              <a:tr h="768436">
                <a:tc rowSpan="2">
                  <a:txBody>
                    <a:bodyPr/>
                    <a:lstStyle/>
                    <a:p>
                      <a:pPr marL="0" marR="0" algn="ctr">
                        <a:spcBef>
                          <a:spcPts val="0"/>
                        </a:spcBef>
                        <a:spcAft>
                          <a:spcPts val="0"/>
                        </a:spcAft>
                      </a:pPr>
                      <a:r>
                        <a:rPr lang="en-US" sz="2000" b="1"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Classification Models</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spcBef>
                          <a:spcPts val="0"/>
                        </a:spcBef>
                        <a:spcAft>
                          <a:spcPts val="0"/>
                        </a:spcAft>
                      </a:pPr>
                      <a:r>
                        <a:rPr lang="en-US" sz="2000" b="1"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Evaluation Metrics</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03273849"/>
                  </a:ext>
                </a:extLst>
              </a:tr>
              <a:tr h="768436">
                <a:tc vMerge="1">
                  <a:txBody>
                    <a:bodyPr/>
                    <a:lstStyle/>
                    <a:p>
                      <a:endParaRPr lang="en-US"/>
                    </a:p>
                  </a:txBody>
                  <a:tcPr/>
                </a:tc>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Avg. Recall</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Avg. Precision</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Macro F1-Score</a:t>
                      </a:r>
                      <a:endParaRPr lang="en-US" sz="24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0330428"/>
                  </a:ext>
                </a:extLst>
              </a:tr>
              <a:tr h="730288">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Logistic Regression</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0.69</a:t>
                      </a:r>
                      <a:endParaRPr lang="en-US" sz="24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0.65</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0.66</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5299081"/>
                  </a:ext>
                </a:extLst>
              </a:tr>
              <a:tr h="768436">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Random Forest</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0.56</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0.70</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0.55</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414706"/>
                  </a:ext>
                </a:extLst>
              </a:tr>
              <a:tr h="730288">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XGBoost</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0.67</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a:solidFill>
                            <a:schemeClr val="tx1"/>
                          </a:solidFill>
                          <a:effectLst/>
                          <a:latin typeface="Arial" panose="020B0604020202020204" pitchFamily="34" charset="0"/>
                          <a:ea typeface="Calibri" panose="020F0502020204030204" pitchFamily="34" charset="0"/>
                          <a:cs typeface="Times New Roman" panose="02020603050405020304" pitchFamily="18" charset="0"/>
                        </a:rPr>
                        <a:t>0.66</a:t>
                      </a:r>
                      <a:endParaRPr lang="en-US" sz="2400" u="none">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u="non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0.66</a:t>
                      </a:r>
                      <a:endParaRPr lang="en-US" sz="24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2130325"/>
                  </a:ext>
                </a:extLst>
              </a:tr>
            </a:tbl>
          </a:graphicData>
        </a:graphic>
      </p:graphicFrame>
    </p:spTree>
    <p:extLst>
      <p:ext uri="{BB962C8B-B14F-4D97-AF65-F5344CB8AC3E}">
        <p14:creationId xmlns:p14="http://schemas.microsoft.com/office/powerpoint/2010/main" val="364368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Results</a:t>
            </a:r>
            <a:endParaRPr sz="3797"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pic>
        <p:nvPicPr>
          <p:cNvPr id="4" name="Picture 3" descr="A picture containing logo&#10;&#10;Description automatically generated">
            <a:extLst>
              <a:ext uri="{FF2B5EF4-FFF2-40B4-BE49-F238E27FC236}">
                <a16:creationId xmlns:a16="http://schemas.microsoft.com/office/drawing/2014/main" id="{71C8847E-6764-A849-8DE9-F3B514BAE905}"/>
              </a:ext>
            </a:extLst>
          </p:cNvPr>
          <p:cNvPicPr>
            <a:picLocks noChangeAspect="1"/>
          </p:cNvPicPr>
          <p:nvPr/>
        </p:nvPicPr>
        <p:blipFill>
          <a:blip r:embed="rId3"/>
          <a:stretch>
            <a:fillRect/>
          </a:stretch>
        </p:blipFill>
        <p:spPr>
          <a:xfrm>
            <a:off x="682425" y="1313308"/>
            <a:ext cx="3528627" cy="3202451"/>
          </a:xfrm>
          <a:prstGeom prst="rect">
            <a:avLst/>
          </a:prstGeom>
        </p:spPr>
      </p:pic>
      <p:pic>
        <p:nvPicPr>
          <p:cNvPr id="23" name="Picture 22" descr="A picture containing chart&#10;&#10;Description automatically generated">
            <a:extLst>
              <a:ext uri="{FF2B5EF4-FFF2-40B4-BE49-F238E27FC236}">
                <a16:creationId xmlns:a16="http://schemas.microsoft.com/office/drawing/2014/main" id="{DFB3EC1C-E7F3-F54A-B28D-10865ED05069}"/>
              </a:ext>
            </a:extLst>
          </p:cNvPr>
          <p:cNvPicPr>
            <a:picLocks noChangeAspect="1"/>
          </p:cNvPicPr>
          <p:nvPr/>
        </p:nvPicPr>
        <p:blipFill>
          <a:blip r:embed="rId4"/>
          <a:stretch>
            <a:fillRect/>
          </a:stretch>
        </p:blipFill>
        <p:spPr>
          <a:xfrm>
            <a:off x="4397857" y="1376112"/>
            <a:ext cx="3528627" cy="3202451"/>
          </a:xfrm>
          <a:prstGeom prst="rect">
            <a:avLst/>
          </a:prstGeom>
        </p:spPr>
      </p:pic>
      <p:pic>
        <p:nvPicPr>
          <p:cNvPr id="25" name="Picture 24" descr="A picture containing logo&#10;&#10;Description automatically generated">
            <a:extLst>
              <a:ext uri="{FF2B5EF4-FFF2-40B4-BE49-F238E27FC236}">
                <a16:creationId xmlns:a16="http://schemas.microsoft.com/office/drawing/2014/main" id="{6E48E705-CC2B-404F-BA42-BCF351AD18D7}"/>
              </a:ext>
            </a:extLst>
          </p:cNvPr>
          <p:cNvPicPr>
            <a:picLocks noChangeAspect="1"/>
          </p:cNvPicPr>
          <p:nvPr/>
        </p:nvPicPr>
        <p:blipFill>
          <a:blip r:embed="rId5"/>
          <a:stretch>
            <a:fillRect/>
          </a:stretch>
        </p:blipFill>
        <p:spPr>
          <a:xfrm>
            <a:off x="8113289" y="1376112"/>
            <a:ext cx="3528627" cy="3202451"/>
          </a:xfrm>
          <a:prstGeom prst="rect">
            <a:avLst/>
          </a:prstGeom>
        </p:spPr>
      </p:pic>
      <p:sp>
        <p:nvSpPr>
          <p:cNvPr id="27" name="Rectangle 26">
            <a:extLst>
              <a:ext uri="{FF2B5EF4-FFF2-40B4-BE49-F238E27FC236}">
                <a16:creationId xmlns:a16="http://schemas.microsoft.com/office/drawing/2014/main" id="{83CC0F77-B66F-1C48-A795-DCD6E0E653C0}"/>
              </a:ext>
            </a:extLst>
          </p:cNvPr>
          <p:cNvSpPr/>
          <p:nvPr/>
        </p:nvSpPr>
        <p:spPr>
          <a:xfrm>
            <a:off x="2328756" y="5205944"/>
            <a:ext cx="576814" cy="2879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 name="Text Box 21">
            <a:extLst>
              <a:ext uri="{FF2B5EF4-FFF2-40B4-BE49-F238E27FC236}">
                <a16:creationId xmlns:a16="http://schemas.microsoft.com/office/drawing/2014/main" id="{6B5C2B50-739C-8D4B-83D3-102584231E3B}"/>
              </a:ext>
            </a:extLst>
          </p:cNvPr>
          <p:cNvSpPr txBox="1"/>
          <p:nvPr/>
        </p:nvSpPr>
        <p:spPr>
          <a:xfrm>
            <a:off x="3093578" y="5184040"/>
            <a:ext cx="2766731" cy="30988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Non-Command Following </a:t>
            </a:r>
          </a:p>
        </p:txBody>
      </p:sp>
      <p:sp>
        <p:nvSpPr>
          <p:cNvPr id="29" name="Rectangle 28">
            <a:extLst>
              <a:ext uri="{FF2B5EF4-FFF2-40B4-BE49-F238E27FC236}">
                <a16:creationId xmlns:a16="http://schemas.microsoft.com/office/drawing/2014/main" id="{5E70DE85-9C80-7C46-B9EC-BB4DCA64B1DC}"/>
              </a:ext>
            </a:extLst>
          </p:cNvPr>
          <p:cNvSpPr/>
          <p:nvPr/>
        </p:nvSpPr>
        <p:spPr>
          <a:xfrm>
            <a:off x="6331693" y="5205944"/>
            <a:ext cx="576815" cy="30988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22">
            <a:extLst>
              <a:ext uri="{FF2B5EF4-FFF2-40B4-BE49-F238E27FC236}">
                <a16:creationId xmlns:a16="http://schemas.microsoft.com/office/drawing/2014/main" id="{1B169DB7-9426-B14F-B819-FAD0A9A2AECD}"/>
              </a:ext>
            </a:extLst>
          </p:cNvPr>
          <p:cNvSpPr txBox="1"/>
          <p:nvPr/>
        </p:nvSpPr>
        <p:spPr>
          <a:xfrm>
            <a:off x="7097485" y="5211481"/>
            <a:ext cx="2405438" cy="30988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Command Following</a:t>
            </a:r>
          </a:p>
        </p:txBody>
      </p:sp>
    </p:spTree>
    <p:extLst>
      <p:ext uri="{BB962C8B-B14F-4D97-AF65-F5344CB8AC3E}">
        <p14:creationId xmlns:p14="http://schemas.microsoft.com/office/powerpoint/2010/main" val="3053547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Introduction</a:t>
            </a:r>
            <a:endParaRPr sz="3797" dirty="0"/>
          </a:p>
        </p:txBody>
      </p:sp>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1033922" y="1677057"/>
            <a:ext cx="10303098"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1969" dirty="0">
              <a:solidFill>
                <a:schemeClr val="bg2"/>
              </a:solidFill>
            </a:endParaRPr>
          </a:p>
          <a:p>
            <a:pPr marL="40182" indent="0">
              <a:spcBef>
                <a:spcPts val="0"/>
              </a:spcBef>
              <a:buNone/>
            </a:pPr>
            <a:endParaRPr lang="en" sz="1969" dirty="0">
              <a:solidFill>
                <a:schemeClr val="bg2"/>
              </a:solidFill>
            </a:endParaRPr>
          </a:p>
          <a:p>
            <a:pPr marL="40182" indent="0">
              <a:spcBef>
                <a:spcPts val="0"/>
              </a:spcBef>
              <a:buNone/>
            </a:pPr>
            <a:r>
              <a:rPr lang="en" sz="2800" dirty="0">
                <a:solidFill>
                  <a:schemeClr val="tx1"/>
                </a:solidFill>
              </a:rPr>
              <a:t>Traumatic Brain Injury (TBI) is a severe condition due to a sudden trauma such as a bump, blow or jolt to the brain which causes disruption of the normal brain functioning</a:t>
            </a:r>
            <a:r>
              <a:rPr lang="en" sz="2800" baseline="30000" dirty="0">
                <a:solidFill>
                  <a:schemeClr val="tx1"/>
                </a:solidFill>
              </a:rPr>
              <a:t>1</a:t>
            </a:r>
            <a:r>
              <a:rPr lang="en" sz="2800" dirty="0">
                <a:solidFill>
                  <a:schemeClr val="tx1"/>
                </a:solidFill>
              </a:rPr>
              <a:t>.</a:t>
            </a:r>
          </a:p>
          <a:p>
            <a:pPr marL="40182" indent="0">
              <a:spcBef>
                <a:spcPts val="0"/>
              </a:spcBef>
              <a:buNone/>
            </a:pPr>
            <a:endParaRPr lang="en" sz="2800" dirty="0">
              <a:solidFill>
                <a:schemeClr val="tx1"/>
              </a:solidFill>
            </a:endParaRPr>
          </a:p>
          <a:p>
            <a:pPr marL="40182" indent="0">
              <a:spcBef>
                <a:spcPts val="0"/>
              </a:spcBef>
              <a:buNone/>
            </a:pPr>
            <a:r>
              <a:rPr lang="en" sz="2800" dirty="0">
                <a:solidFill>
                  <a:schemeClr val="tx1"/>
                </a:solidFill>
              </a:rPr>
              <a:t>To measure the severity of TBI and neurological outcomes after discharge, the Glasgow Coma Scale (GCS) has been studied</a:t>
            </a:r>
          </a:p>
          <a:p>
            <a:pPr marL="40182" indent="0">
              <a:spcBef>
                <a:spcPts val="0"/>
              </a:spcBef>
              <a:buNone/>
            </a:pPr>
            <a:endParaRPr lang="en" sz="2800" dirty="0">
              <a:solidFill>
                <a:schemeClr val="tx1"/>
              </a:solidFill>
            </a:endParaRPr>
          </a:p>
          <a:p>
            <a:pPr marL="40182" indent="0">
              <a:spcBef>
                <a:spcPts val="0"/>
              </a:spcBef>
              <a:buNone/>
            </a:pPr>
            <a:endParaRPr lang="en" sz="2531" dirty="0">
              <a:solidFill>
                <a:schemeClr val="tx1"/>
              </a:solidFill>
            </a:endParaRPr>
          </a:p>
          <a:p>
            <a:pPr marL="40182" indent="0">
              <a:spcBef>
                <a:spcPts val="0"/>
              </a:spcBef>
              <a:buNone/>
            </a:pPr>
            <a:endParaRPr lang="en" sz="2531"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
        <p:nvSpPr>
          <p:cNvPr id="3" name="Rectangle 2">
            <a:extLst>
              <a:ext uri="{FF2B5EF4-FFF2-40B4-BE49-F238E27FC236}">
                <a16:creationId xmlns:a16="http://schemas.microsoft.com/office/drawing/2014/main" id="{4FD93F96-D475-074D-9595-69C952C550F0}"/>
              </a:ext>
            </a:extLst>
          </p:cNvPr>
          <p:cNvSpPr/>
          <p:nvPr/>
        </p:nvSpPr>
        <p:spPr>
          <a:xfrm>
            <a:off x="86884" y="6066628"/>
            <a:ext cx="8983964" cy="738664"/>
          </a:xfrm>
          <a:prstGeom prst="rect">
            <a:avLst/>
          </a:prstGeom>
        </p:spPr>
        <p:txBody>
          <a:bodyPr wrap="square">
            <a:spAutoFit/>
          </a:bodyPr>
          <a:lstStyle/>
          <a:p>
            <a:r>
              <a:rPr lang="en-US" sz="1400" dirty="0">
                <a:solidFill>
                  <a:schemeClr val="tx2"/>
                </a:solidFill>
                <a:latin typeface="Helvetica" pitchFamily="2" charset="0"/>
              </a:rPr>
              <a:t>1. A. Peterson, L. Xu, J. Daugherty, and M. </a:t>
            </a:r>
            <a:r>
              <a:rPr lang="en-US" sz="1400" dirty="0" err="1">
                <a:solidFill>
                  <a:schemeClr val="tx2"/>
                </a:solidFill>
                <a:latin typeface="Helvetica" pitchFamily="2" charset="0"/>
              </a:rPr>
              <a:t>Breiding</a:t>
            </a:r>
            <a:r>
              <a:rPr lang="en-US" sz="1400" dirty="0">
                <a:solidFill>
                  <a:schemeClr val="tx2"/>
                </a:solidFill>
                <a:latin typeface="Helvetica" pitchFamily="2" charset="0"/>
              </a:rPr>
              <a:t>, “Surveillance Report of Traumatic Brain Injury related Emergency Department Visits, Hospitalizations, and Deaths -United States 2014,” Center for Disease Control and Prevention, 2019.</a:t>
            </a:r>
            <a:endParaRPr lang="en-US" sz="1400" dirty="0">
              <a:solidFill>
                <a:schemeClr val="tx2"/>
              </a:solidFill>
              <a:effectLst/>
              <a:latin typeface="Helvetica" pitchFamily="2" charset="0"/>
            </a:endParaRPr>
          </a:p>
        </p:txBody>
      </p:sp>
    </p:spTree>
    <p:extLst>
      <p:ext uri="{BB962C8B-B14F-4D97-AF65-F5344CB8AC3E}">
        <p14:creationId xmlns:p14="http://schemas.microsoft.com/office/powerpoint/2010/main" val="2121834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Results: Feature Importance (top 20)</a:t>
            </a:r>
            <a:endParaRPr sz="3797"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pic>
        <p:nvPicPr>
          <p:cNvPr id="3" name="Picture 2">
            <a:extLst>
              <a:ext uri="{FF2B5EF4-FFF2-40B4-BE49-F238E27FC236}">
                <a16:creationId xmlns:a16="http://schemas.microsoft.com/office/drawing/2014/main" id="{FCCC743E-3161-1545-B875-16B05ECD0217}"/>
              </a:ext>
            </a:extLst>
          </p:cNvPr>
          <p:cNvPicPr>
            <a:picLocks noChangeAspect="1"/>
          </p:cNvPicPr>
          <p:nvPr/>
        </p:nvPicPr>
        <p:blipFill>
          <a:blip r:embed="rId3"/>
          <a:srcRect/>
          <a:stretch/>
        </p:blipFill>
        <p:spPr>
          <a:xfrm>
            <a:off x="4140851" y="1688589"/>
            <a:ext cx="3569331" cy="3268227"/>
          </a:xfrm>
          <a:prstGeom prst="rect">
            <a:avLst/>
          </a:prstGeom>
        </p:spPr>
      </p:pic>
      <p:pic>
        <p:nvPicPr>
          <p:cNvPr id="11" name="Picture 10">
            <a:extLst>
              <a:ext uri="{FF2B5EF4-FFF2-40B4-BE49-F238E27FC236}">
                <a16:creationId xmlns:a16="http://schemas.microsoft.com/office/drawing/2014/main" id="{702811C0-B4F1-D044-BF01-A65E2D7E5CF0}"/>
              </a:ext>
            </a:extLst>
          </p:cNvPr>
          <p:cNvPicPr>
            <a:picLocks noChangeAspect="1"/>
          </p:cNvPicPr>
          <p:nvPr/>
        </p:nvPicPr>
        <p:blipFill>
          <a:blip r:embed="rId4"/>
          <a:srcRect/>
          <a:stretch/>
        </p:blipFill>
        <p:spPr>
          <a:xfrm>
            <a:off x="326742" y="1686449"/>
            <a:ext cx="3467222" cy="3272505"/>
          </a:xfrm>
          <a:prstGeom prst="rect">
            <a:avLst/>
          </a:prstGeom>
        </p:spPr>
      </p:pic>
      <p:pic>
        <p:nvPicPr>
          <p:cNvPr id="13" name="Picture 12">
            <a:extLst>
              <a:ext uri="{FF2B5EF4-FFF2-40B4-BE49-F238E27FC236}">
                <a16:creationId xmlns:a16="http://schemas.microsoft.com/office/drawing/2014/main" id="{8ADDC72B-0B2B-FE49-8738-7A4F02D5ED97}"/>
              </a:ext>
            </a:extLst>
          </p:cNvPr>
          <p:cNvPicPr>
            <a:picLocks noChangeAspect="1"/>
          </p:cNvPicPr>
          <p:nvPr/>
        </p:nvPicPr>
        <p:blipFill>
          <a:blip r:embed="rId5"/>
          <a:srcRect/>
          <a:stretch/>
        </p:blipFill>
        <p:spPr>
          <a:xfrm>
            <a:off x="7956051" y="1686449"/>
            <a:ext cx="3586564" cy="3272505"/>
          </a:xfrm>
          <a:prstGeom prst="rect">
            <a:avLst/>
          </a:prstGeom>
        </p:spPr>
      </p:pic>
      <p:sp>
        <p:nvSpPr>
          <p:cNvPr id="15" name="Google Shape;86;p18">
            <a:extLst>
              <a:ext uri="{FF2B5EF4-FFF2-40B4-BE49-F238E27FC236}">
                <a16:creationId xmlns:a16="http://schemas.microsoft.com/office/drawing/2014/main" id="{2E64E66A-AB26-6F42-A3C0-53D55130D98A}"/>
              </a:ext>
            </a:extLst>
          </p:cNvPr>
          <p:cNvSpPr txBox="1">
            <a:spLocks/>
          </p:cNvSpPr>
          <p:nvPr/>
        </p:nvSpPr>
        <p:spPr>
          <a:xfrm>
            <a:off x="997526" y="5085257"/>
            <a:ext cx="10155577" cy="1460204"/>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r>
              <a:rPr lang="en" sz="2000" dirty="0">
                <a:solidFill>
                  <a:schemeClr val="tx1"/>
                </a:solidFill>
                <a:sym typeface="Wingdings" pitchFamily="2" charset="2"/>
              </a:rPr>
              <a:t>Seven features in common ac</a:t>
            </a:r>
            <a:r>
              <a:rPr lang="en-US" sz="2000" dirty="0" err="1">
                <a:solidFill>
                  <a:schemeClr val="tx1"/>
                </a:solidFill>
                <a:sym typeface="Wingdings" pitchFamily="2" charset="2"/>
              </a:rPr>
              <a:t>ro</a:t>
            </a:r>
            <a:r>
              <a:rPr lang="en" sz="2000" dirty="0">
                <a:solidFill>
                  <a:schemeClr val="tx1"/>
                </a:solidFill>
                <a:sym typeface="Wingdings" pitchFamily="2" charset="2"/>
              </a:rPr>
              <a:t>ss all models: </a:t>
            </a:r>
          </a:p>
          <a:p>
            <a:pPr marL="40182" indent="0">
              <a:spcBef>
                <a:spcPts val="0"/>
              </a:spcBef>
              <a:buNone/>
            </a:pPr>
            <a:r>
              <a:rPr lang="en" sz="2000" dirty="0">
                <a:solidFill>
                  <a:schemeClr val="tx1"/>
                </a:solidFill>
                <a:sym typeface="Wingdings" pitchFamily="2" charset="2"/>
              </a:rPr>
              <a:t>pH, white blood cell count, magnesium, partial pressure of carbon dioxide, oxygen saturation, plateau pressure, and hemoglobin</a:t>
            </a:r>
          </a:p>
        </p:txBody>
      </p:sp>
    </p:spTree>
    <p:extLst>
      <p:ext uri="{BB962C8B-B14F-4D97-AF65-F5344CB8AC3E}">
        <p14:creationId xmlns:p14="http://schemas.microsoft.com/office/powerpoint/2010/main" val="1342816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Limitations</a:t>
            </a:r>
            <a:endParaRPr sz="3797" dirty="0"/>
          </a:p>
        </p:txBody>
      </p:sp>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1033922" y="1677057"/>
            <a:ext cx="10303098"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1969" dirty="0">
              <a:solidFill>
                <a:schemeClr val="bg2"/>
              </a:solidFill>
            </a:endParaRPr>
          </a:p>
          <a:p>
            <a:pPr marL="40182" indent="0">
              <a:spcBef>
                <a:spcPts val="0"/>
              </a:spcBef>
              <a:buNone/>
            </a:pPr>
            <a:endParaRPr lang="en" sz="1969" dirty="0">
              <a:solidFill>
                <a:schemeClr val="bg2"/>
              </a:solidFill>
            </a:endParaRPr>
          </a:p>
          <a:p>
            <a:pPr marL="40182" indent="0">
              <a:spcBef>
                <a:spcPts val="0"/>
              </a:spcBef>
              <a:buNone/>
            </a:pPr>
            <a:r>
              <a:rPr lang="en" sz="1969" dirty="0">
                <a:solidFill>
                  <a:schemeClr val="tx1"/>
                </a:solidFill>
              </a:rPr>
              <a:t>Na</a:t>
            </a:r>
            <a:r>
              <a:rPr lang="en-US" sz="1969" dirty="0" err="1">
                <a:solidFill>
                  <a:schemeClr val="tx1"/>
                </a:solidFill>
              </a:rPr>
              <a:t>ï</a:t>
            </a:r>
            <a:r>
              <a:rPr lang="en" sz="1969" dirty="0" err="1">
                <a:solidFill>
                  <a:schemeClr val="tx1"/>
                </a:solidFill>
              </a:rPr>
              <a:t>ve</a:t>
            </a:r>
            <a:r>
              <a:rPr lang="en" sz="1969" dirty="0">
                <a:solidFill>
                  <a:schemeClr val="tx1"/>
                </a:solidFill>
              </a:rPr>
              <a:t> simple mean imputation – future work could study impact of imputation of predictive performance</a:t>
            </a:r>
          </a:p>
          <a:p>
            <a:pPr marL="40182" indent="0">
              <a:spcBef>
                <a:spcPts val="0"/>
              </a:spcBef>
              <a:buNone/>
            </a:pPr>
            <a:endParaRPr lang="en" sz="1969" dirty="0">
              <a:solidFill>
                <a:schemeClr val="tx1"/>
              </a:solidFill>
            </a:endParaRPr>
          </a:p>
          <a:p>
            <a:pPr marL="40182" indent="0">
              <a:spcBef>
                <a:spcPts val="0"/>
              </a:spcBef>
              <a:buNone/>
            </a:pPr>
            <a:r>
              <a:rPr lang="en" sz="1969" dirty="0">
                <a:solidFill>
                  <a:schemeClr val="tx1"/>
                </a:solidFill>
              </a:rPr>
              <a:t>Small cohort of only 452 admissions – larger dataset is needed to learn a more general model</a:t>
            </a:r>
          </a:p>
          <a:p>
            <a:pPr marL="40182" indent="0">
              <a:spcBef>
                <a:spcPts val="0"/>
              </a:spcBef>
              <a:buNone/>
            </a:pPr>
            <a:endParaRPr lang="en" sz="1969" dirty="0">
              <a:solidFill>
                <a:schemeClr val="tx1"/>
              </a:solidFill>
            </a:endParaRPr>
          </a:p>
          <a:p>
            <a:pPr marL="40182" indent="0">
              <a:spcBef>
                <a:spcPts val="0"/>
              </a:spcBef>
              <a:buNone/>
            </a:pPr>
            <a:r>
              <a:rPr lang="en" sz="1969" dirty="0">
                <a:solidFill>
                  <a:schemeClr val="tx1"/>
                </a:solidFill>
              </a:rPr>
              <a:t>Imbalanced data approaches – other techniques to either overs</a:t>
            </a:r>
            <a:r>
              <a:rPr lang="en-US" sz="1969" dirty="0">
                <a:solidFill>
                  <a:schemeClr val="tx1"/>
                </a:solidFill>
              </a:rPr>
              <a:t>am</a:t>
            </a:r>
            <a:r>
              <a:rPr lang="en" sz="1969" dirty="0" err="1">
                <a:solidFill>
                  <a:schemeClr val="tx1"/>
                </a:solidFill>
              </a:rPr>
              <a:t>ple</a:t>
            </a:r>
            <a:r>
              <a:rPr lang="en" sz="1969" dirty="0">
                <a:solidFill>
                  <a:schemeClr val="tx1"/>
                </a:solidFill>
              </a:rPr>
              <a:t> minority or under-sample majority classes</a:t>
            </a:r>
          </a:p>
          <a:p>
            <a:pPr marL="40182" indent="0">
              <a:spcBef>
                <a:spcPts val="0"/>
              </a:spcBef>
              <a:buNone/>
            </a:pPr>
            <a:endParaRPr lang="en" sz="1969" dirty="0">
              <a:solidFill>
                <a:schemeClr val="tx1"/>
              </a:solidFill>
            </a:endParaRPr>
          </a:p>
          <a:p>
            <a:pPr marL="40182" indent="0">
              <a:spcBef>
                <a:spcPts val="0"/>
              </a:spcBef>
              <a:buNone/>
            </a:pPr>
            <a:r>
              <a:rPr lang="en" sz="1969" dirty="0">
                <a:solidFill>
                  <a:schemeClr val="tx1"/>
                </a:solidFill>
              </a:rPr>
              <a:t>Future work could include other data modalities – clinical notes, drugs, and waveform data</a:t>
            </a:r>
          </a:p>
          <a:p>
            <a:pPr marL="40182" indent="0">
              <a:spcBef>
                <a:spcPts val="0"/>
              </a:spcBef>
              <a:buNone/>
            </a:pPr>
            <a:endParaRPr lang="en" sz="1969" dirty="0">
              <a:solidFill>
                <a:schemeClr val="tx1"/>
              </a:solidFill>
            </a:endParaRPr>
          </a:p>
          <a:p>
            <a:pPr marL="40182" indent="0">
              <a:spcBef>
                <a:spcPts val="0"/>
              </a:spcBef>
              <a:buNone/>
            </a:pPr>
            <a:endParaRPr lang="en" sz="2531" dirty="0">
              <a:solidFill>
                <a:schemeClr val="tx1"/>
              </a:solidFill>
            </a:endParaRPr>
          </a:p>
          <a:p>
            <a:pPr marL="40182" indent="0">
              <a:spcBef>
                <a:spcPts val="0"/>
              </a:spcBef>
              <a:buNone/>
            </a:pPr>
            <a:endParaRPr lang="en" sz="2531"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Tree>
    <p:extLst>
      <p:ext uri="{BB962C8B-B14F-4D97-AF65-F5344CB8AC3E}">
        <p14:creationId xmlns:p14="http://schemas.microsoft.com/office/powerpoint/2010/main" val="1185662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61" y="2992936"/>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Questions?</a:t>
            </a:r>
            <a:endParaRPr sz="3797"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Tree>
    <p:extLst>
      <p:ext uri="{BB962C8B-B14F-4D97-AF65-F5344CB8AC3E}">
        <p14:creationId xmlns:p14="http://schemas.microsoft.com/office/powerpoint/2010/main" val="1261406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Introduction: Glasgow Coma Scale</a:t>
            </a:r>
            <a:endParaRPr sz="3797" dirty="0"/>
          </a:p>
        </p:txBody>
      </p:sp>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1033922" y="1533492"/>
            <a:ext cx="4721838"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1969" dirty="0">
              <a:solidFill>
                <a:schemeClr val="bg2"/>
              </a:solidFill>
            </a:endParaRPr>
          </a:p>
          <a:p>
            <a:pPr marL="40182" indent="0">
              <a:spcBef>
                <a:spcPts val="0"/>
              </a:spcBef>
              <a:buNone/>
            </a:pPr>
            <a:endParaRPr lang="en-US" sz="2000" dirty="0"/>
          </a:p>
          <a:p>
            <a:pPr marL="40182" indent="0">
              <a:spcBef>
                <a:spcPts val="0"/>
              </a:spcBef>
              <a:buNone/>
            </a:pPr>
            <a:r>
              <a:rPr lang="en" sz="2000" dirty="0">
                <a:solidFill>
                  <a:schemeClr val="tx1"/>
                </a:solidFill>
              </a:rPr>
              <a:t>The GCS is a behavioral assessment comprised of three scales: motor, verbal and eye response.</a:t>
            </a:r>
            <a:endParaRPr lang="en-US" sz="2000" dirty="0"/>
          </a:p>
          <a:p>
            <a:pPr marL="40182" indent="0">
              <a:spcBef>
                <a:spcPts val="0"/>
              </a:spcBef>
              <a:buNone/>
            </a:pPr>
            <a:endParaRPr lang="en-US" sz="2000" dirty="0">
              <a:solidFill>
                <a:srgbClr val="FF0000"/>
              </a:solidFill>
            </a:endParaRPr>
          </a:p>
          <a:p>
            <a:pPr marL="40182" indent="0">
              <a:spcBef>
                <a:spcPts val="0"/>
              </a:spcBef>
              <a:buNone/>
            </a:pPr>
            <a:r>
              <a:rPr lang="en-US" sz="2000" dirty="0">
                <a:solidFill>
                  <a:schemeClr val="tx1"/>
                </a:solidFill>
              </a:rPr>
              <a:t>Motor subcomponents (mGCS) is a proxy for neurological function</a:t>
            </a:r>
            <a:r>
              <a:rPr lang="en-US" sz="2000" baseline="30000" dirty="0">
                <a:solidFill>
                  <a:schemeClr val="tx1"/>
                </a:solidFill>
              </a:rPr>
              <a:t>2</a:t>
            </a:r>
            <a:endParaRPr lang="en" sz="2000" dirty="0">
              <a:solidFill>
                <a:schemeClr val="tx1"/>
              </a:solidFill>
            </a:endParaRPr>
          </a:p>
          <a:p>
            <a:pPr marL="40182" indent="0">
              <a:spcBef>
                <a:spcPts val="0"/>
              </a:spcBef>
              <a:buNone/>
            </a:pPr>
            <a:endParaRPr lang="en" sz="1969" dirty="0">
              <a:solidFill>
                <a:schemeClr val="tx1"/>
              </a:solidFill>
            </a:endParaRPr>
          </a:p>
          <a:p>
            <a:pPr marL="40182" indent="0">
              <a:spcBef>
                <a:spcPts val="0"/>
              </a:spcBef>
              <a:buNone/>
            </a:pPr>
            <a:endParaRPr lang="en" sz="2531" dirty="0">
              <a:solidFill>
                <a:schemeClr val="tx1"/>
              </a:solidFill>
            </a:endParaRPr>
          </a:p>
          <a:p>
            <a:pPr marL="40182" indent="0">
              <a:spcBef>
                <a:spcPts val="0"/>
              </a:spcBef>
              <a:buNone/>
            </a:pPr>
            <a:endParaRPr lang="en" sz="2531"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pic>
        <p:nvPicPr>
          <p:cNvPr id="3" name="Picture 2" descr="Text&#10;&#10;Description automatically generated">
            <a:extLst>
              <a:ext uri="{FF2B5EF4-FFF2-40B4-BE49-F238E27FC236}">
                <a16:creationId xmlns:a16="http://schemas.microsoft.com/office/drawing/2014/main" id="{D513FA0B-D757-0E4A-8381-35556D70217A}"/>
              </a:ext>
            </a:extLst>
          </p:cNvPr>
          <p:cNvPicPr>
            <a:picLocks noChangeAspect="1"/>
          </p:cNvPicPr>
          <p:nvPr/>
        </p:nvPicPr>
        <p:blipFill>
          <a:blip r:embed="rId3"/>
          <a:stretch>
            <a:fillRect/>
          </a:stretch>
        </p:blipFill>
        <p:spPr>
          <a:xfrm>
            <a:off x="6436241" y="2026132"/>
            <a:ext cx="5414335" cy="4060751"/>
          </a:xfrm>
          <a:prstGeom prst="rect">
            <a:avLst/>
          </a:prstGeom>
        </p:spPr>
      </p:pic>
      <p:sp>
        <p:nvSpPr>
          <p:cNvPr id="4" name="TextBox 3">
            <a:extLst>
              <a:ext uri="{FF2B5EF4-FFF2-40B4-BE49-F238E27FC236}">
                <a16:creationId xmlns:a16="http://schemas.microsoft.com/office/drawing/2014/main" id="{45AF606B-1B51-E34E-8ABD-B94F498B0788}"/>
              </a:ext>
            </a:extLst>
          </p:cNvPr>
          <p:cNvSpPr txBox="1"/>
          <p:nvPr/>
        </p:nvSpPr>
        <p:spPr>
          <a:xfrm>
            <a:off x="6436241" y="4561367"/>
            <a:ext cx="5414335" cy="1525516"/>
          </a:xfrm>
          <a:prstGeom prst="rect">
            <a:avLst/>
          </a:prstGeom>
          <a:noFill/>
          <a:ln w="12700">
            <a:solidFill>
              <a:srgbClr val="FF0000"/>
            </a:solidFill>
          </a:ln>
        </p:spPr>
        <p:txBody>
          <a:bodyPr wrap="square" rtlCol="0">
            <a:spAutoFit/>
          </a:bodyPr>
          <a:lstStyle/>
          <a:p>
            <a:endParaRPr lang="en-US" dirty="0"/>
          </a:p>
        </p:txBody>
      </p:sp>
      <p:sp>
        <p:nvSpPr>
          <p:cNvPr id="5" name="Rectangle 4">
            <a:extLst>
              <a:ext uri="{FF2B5EF4-FFF2-40B4-BE49-F238E27FC236}">
                <a16:creationId xmlns:a16="http://schemas.microsoft.com/office/drawing/2014/main" id="{55F3F8E3-FA19-0349-B5A0-ADF10A0A2192}"/>
              </a:ext>
            </a:extLst>
          </p:cNvPr>
          <p:cNvSpPr/>
          <p:nvPr/>
        </p:nvSpPr>
        <p:spPr>
          <a:xfrm>
            <a:off x="0" y="6334780"/>
            <a:ext cx="6436240" cy="523220"/>
          </a:xfrm>
          <a:prstGeom prst="rect">
            <a:avLst/>
          </a:prstGeom>
        </p:spPr>
        <p:txBody>
          <a:bodyPr wrap="square">
            <a:spAutoFit/>
          </a:bodyPr>
          <a:lstStyle/>
          <a:p>
            <a:r>
              <a:rPr lang="en-US" sz="1400" dirty="0">
                <a:solidFill>
                  <a:schemeClr val="tx2"/>
                </a:solidFill>
                <a:latin typeface="Helvetica" pitchFamily="2" charset="0"/>
              </a:rPr>
              <a:t>M. </a:t>
            </a:r>
            <a:r>
              <a:rPr lang="en-US" sz="1400" dirty="0" err="1">
                <a:solidFill>
                  <a:schemeClr val="tx2"/>
                </a:solidFill>
                <a:latin typeface="Helvetica" pitchFamily="2" charset="0"/>
              </a:rPr>
              <a:t>Balestreri</a:t>
            </a:r>
            <a:r>
              <a:rPr lang="en-US" sz="1400" dirty="0">
                <a:solidFill>
                  <a:schemeClr val="tx2"/>
                </a:solidFill>
                <a:latin typeface="Helvetica" pitchFamily="2" charset="0"/>
              </a:rPr>
              <a:t> et al., “Predictive value of Glasgow coma scale after brain trauma: change in trend over the past ten years,” p. 2.</a:t>
            </a:r>
            <a:endParaRPr lang="en-US" sz="1400" dirty="0">
              <a:solidFill>
                <a:schemeClr val="tx2"/>
              </a:solidFill>
              <a:effectLst/>
              <a:latin typeface="Helvetica" pitchFamily="2" charset="0"/>
            </a:endParaRPr>
          </a:p>
        </p:txBody>
      </p:sp>
    </p:spTree>
    <p:extLst>
      <p:ext uri="{BB962C8B-B14F-4D97-AF65-F5344CB8AC3E}">
        <p14:creationId xmlns:p14="http://schemas.microsoft.com/office/powerpoint/2010/main" val="1246594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Related Work</a:t>
            </a:r>
            <a:endParaRPr sz="3797"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
        <p:nvSpPr>
          <p:cNvPr id="9" name="Google Shape;86;p18">
            <a:extLst>
              <a:ext uri="{FF2B5EF4-FFF2-40B4-BE49-F238E27FC236}">
                <a16:creationId xmlns:a16="http://schemas.microsoft.com/office/drawing/2014/main" id="{1F066CBB-E0F7-2A42-912F-81C8F5A7E4B7}"/>
              </a:ext>
            </a:extLst>
          </p:cNvPr>
          <p:cNvSpPr txBox="1">
            <a:spLocks/>
          </p:cNvSpPr>
          <p:nvPr/>
        </p:nvSpPr>
        <p:spPr>
          <a:xfrm>
            <a:off x="1033922" y="1677057"/>
            <a:ext cx="10303098"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1969" dirty="0">
              <a:solidFill>
                <a:schemeClr val="bg2"/>
              </a:solidFill>
            </a:endParaRPr>
          </a:p>
          <a:p>
            <a:pPr marL="40182" indent="0">
              <a:spcBef>
                <a:spcPts val="0"/>
              </a:spcBef>
              <a:buNone/>
            </a:pPr>
            <a:endParaRPr lang="en" sz="1969" dirty="0">
              <a:solidFill>
                <a:schemeClr val="bg2"/>
              </a:solidFill>
            </a:endParaRPr>
          </a:p>
          <a:p>
            <a:pPr marL="40182" indent="0">
              <a:spcBef>
                <a:spcPts val="0"/>
              </a:spcBef>
              <a:buNone/>
            </a:pPr>
            <a:r>
              <a:rPr lang="en" sz="2800" dirty="0">
                <a:solidFill>
                  <a:schemeClr val="tx1"/>
                </a:solidFill>
              </a:rPr>
              <a:t>CRASH – Corticosteroid Randomization After Significant Head Injury</a:t>
            </a:r>
          </a:p>
          <a:p>
            <a:pPr marL="40182" indent="0">
              <a:spcBef>
                <a:spcPts val="0"/>
              </a:spcBef>
              <a:buNone/>
            </a:pPr>
            <a:endParaRPr lang="en" sz="2800" dirty="0">
              <a:solidFill>
                <a:schemeClr val="tx1"/>
              </a:solidFill>
            </a:endParaRPr>
          </a:p>
          <a:p>
            <a:pPr marL="40182" indent="0">
              <a:spcBef>
                <a:spcPts val="0"/>
              </a:spcBef>
              <a:buNone/>
            </a:pPr>
            <a:r>
              <a:rPr lang="en" sz="2800" dirty="0">
                <a:solidFill>
                  <a:schemeClr val="tx1"/>
                </a:solidFill>
              </a:rPr>
              <a:t>IMPACT – International Mission for Prognosis and Analysis of Clinical Trails in TBI</a:t>
            </a:r>
          </a:p>
          <a:p>
            <a:pPr marL="40182" indent="0">
              <a:spcBef>
                <a:spcPts val="0"/>
              </a:spcBef>
              <a:buNone/>
            </a:pPr>
            <a:endParaRPr lang="en" sz="2800" dirty="0">
              <a:solidFill>
                <a:schemeClr val="tx1"/>
              </a:solidFill>
            </a:endParaRPr>
          </a:p>
          <a:p>
            <a:pPr marL="40182" indent="0">
              <a:spcBef>
                <a:spcPts val="0"/>
              </a:spcBef>
              <a:buNone/>
            </a:pPr>
            <a:endParaRPr lang="en" sz="2800" dirty="0">
              <a:solidFill>
                <a:schemeClr val="tx1"/>
              </a:solidFill>
            </a:endParaRPr>
          </a:p>
          <a:p>
            <a:pPr marL="40182" indent="0">
              <a:spcBef>
                <a:spcPts val="0"/>
              </a:spcBef>
              <a:buNone/>
            </a:pPr>
            <a:endParaRPr lang="en" sz="2531" dirty="0">
              <a:solidFill>
                <a:schemeClr val="tx1"/>
              </a:solidFill>
            </a:endParaRPr>
          </a:p>
          <a:p>
            <a:pPr marL="40182" indent="0">
              <a:spcBef>
                <a:spcPts val="0"/>
              </a:spcBef>
              <a:buNone/>
            </a:pPr>
            <a:endParaRPr lang="en" sz="2531" dirty="0"/>
          </a:p>
        </p:txBody>
      </p:sp>
    </p:spTree>
    <p:extLst>
      <p:ext uri="{BB962C8B-B14F-4D97-AF65-F5344CB8AC3E}">
        <p14:creationId xmlns:p14="http://schemas.microsoft.com/office/powerpoint/2010/main" val="3923446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944415" y="1389927"/>
            <a:ext cx="10303098"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1969" dirty="0">
              <a:solidFill>
                <a:schemeClr val="bg2"/>
              </a:solidFill>
            </a:endParaRPr>
          </a:p>
          <a:p>
            <a:pPr marL="40182" indent="0">
              <a:spcBef>
                <a:spcPts val="0"/>
              </a:spcBef>
              <a:buNone/>
            </a:pPr>
            <a:r>
              <a:rPr lang="en" sz="4800" dirty="0"/>
              <a:t>Can patient data from the first two days in the ICU can be used to predict neurological outcome at discharge?</a:t>
            </a:r>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
        <p:nvSpPr>
          <p:cNvPr id="4" name="Google Shape;85;p18">
            <a:extLst>
              <a:ext uri="{FF2B5EF4-FFF2-40B4-BE49-F238E27FC236}">
                <a16:creationId xmlns:a16="http://schemas.microsoft.com/office/drawing/2014/main" id="{67EEFCB2-6F2D-9F4E-8489-96A65786BD3D}"/>
              </a:ext>
            </a:extLst>
          </p:cNvPr>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Research Question</a:t>
            </a:r>
            <a:endParaRPr sz="3797" dirty="0"/>
          </a:p>
        </p:txBody>
      </p:sp>
    </p:spTree>
    <p:extLst>
      <p:ext uri="{BB962C8B-B14F-4D97-AF65-F5344CB8AC3E}">
        <p14:creationId xmlns:p14="http://schemas.microsoft.com/office/powerpoint/2010/main" val="2703200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Datasets</a:t>
            </a:r>
            <a:endParaRPr sz="3797" dirty="0"/>
          </a:p>
        </p:txBody>
      </p:sp>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1033922" y="1677057"/>
            <a:ext cx="10303098"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1969" dirty="0">
              <a:solidFill>
                <a:schemeClr val="bg2"/>
              </a:solidFill>
            </a:endParaRPr>
          </a:p>
          <a:p>
            <a:pPr marL="40182" indent="0">
              <a:spcBef>
                <a:spcPts val="0"/>
              </a:spcBef>
              <a:buNone/>
            </a:pPr>
            <a:endParaRPr lang="en" sz="1969" dirty="0">
              <a:solidFill>
                <a:schemeClr val="bg2"/>
              </a:solidFill>
            </a:endParaRPr>
          </a:p>
          <a:p>
            <a:pPr marL="40182" indent="0">
              <a:spcBef>
                <a:spcPts val="0"/>
              </a:spcBef>
              <a:buNone/>
            </a:pPr>
            <a:r>
              <a:rPr lang="en" sz="2400" dirty="0">
                <a:solidFill>
                  <a:schemeClr val="tx1"/>
                </a:solidFill>
              </a:rPr>
              <a:t>For this class project, I used static, vital signs and lab test results data from all patients admitted to the ICU with an ICD9 coding of TBI</a:t>
            </a:r>
          </a:p>
          <a:p>
            <a:pPr marL="40182" indent="0">
              <a:spcBef>
                <a:spcPts val="0"/>
              </a:spcBef>
              <a:buNone/>
            </a:pPr>
            <a:endParaRPr lang="en" sz="2400" dirty="0">
              <a:solidFill>
                <a:schemeClr val="tx1"/>
              </a:solidFill>
            </a:endParaRPr>
          </a:p>
          <a:p>
            <a:pPr marL="40182" indent="0">
              <a:spcBef>
                <a:spcPts val="0"/>
              </a:spcBef>
              <a:buNone/>
            </a:pPr>
            <a:r>
              <a:rPr lang="en" sz="2400" dirty="0">
                <a:solidFill>
                  <a:schemeClr val="tx1"/>
                </a:solidFill>
              </a:rPr>
              <a:t>ICD9 Codes: 800,801,850,851,852,853,854</a:t>
            </a:r>
          </a:p>
          <a:p>
            <a:pPr marL="40182" indent="0">
              <a:spcBef>
                <a:spcPts val="0"/>
              </a:spcBef>
              <a:buNone/>
            </a:pPr>
            <a:endParaRPr lang="en" sz="2400" dirty="0">
              <a:solidFill>
                <a:schemeClr val="tx1"/>
              </a:solidFill>
            </a:endParaRPr>
          </a:p>
          <a:p>
            <a:pPr marL="40182" indent="0">
              <a:spcBef>
                <a:spcPts val="0"/>
              </a:spcBef>
              <a:buNone/>
            </a:pPr>
            <a:r>
              <a:rPr lang="en" sz="2400" dirty="0">
                <a:solidFill>
                  <a:schemeClr val="tx1"/>
                </a:solidFill>
              </a:rPr>
              <a:t>Inclusion Criteria: Patients with an ICD 9 coding of TBI</a:t>
            </a:r>
          </a:p>
          <a:p>
            <a:pPr marL="40182" indent="0">
              <a:spcBef>
                <a:spcPts val="0"/>
              </a:spcBef>
              <a:buNone/>
            </a:pPr>
            <a:endParaRPr lang="en" sz="2400" dirty="0">
              <a:solidFill>
                <a:schemeClr val="tx1"/>
              </a:solidFill>
            </a:endParaRPr>
          </a:p>
          <a:p>
            <a:pPr marL="40182" indent="0">
              <a:spcBef>
                <a:spcPts val="0"/>
              </a:spcBef>
              <a:buNone/>
            </a:pPr>
            <a:r>
              <a:rPr lang="en" sz="2400" dirty="0">
                <a:solidFill>
                  <a:schemeClr val="tx1"/>
                </a:solidFill>
              </a:rPr>
              <a:t>Exclusion Criteria: </a:t>
            </a:r>
          </a:p>
          <a:p>
            <a:pPr marL="40182" indent="0">
              <a:spcBef>
                <a:spcPts val="0"/>
              </a:spcBef>
              <a:buNone/>
            </a:pPr>
            <a:r>
              <a:rPr lang="en" sz="2400" dirty="0">
                <a:solidFill>
                  <a:schemeClr val="tx1"/>
                </a:solidFill>
              </a:rPr>
              <a:t>(</a:t>
            </a:r>
            <a:r>
              <a:rPr lang="en" sz="2400" dirty="0" err="1">
                <a:solidFill>
                  <a:schemeClr val="tx1"/>
                </a:solidFill>
              </a:rPr>
              <a:t>i</a:t>
            </a:r>
            <a:r>
              <a:rPr lang="en" sz="2400" dirty="0">
                <a:solidFill>
                  <a:schemeClr val="tx1"/>
                </a:solidFill>
              </a:rPr>
              <a:t>) </a:t>
            </a:r>
            <a:r>
              <a:rPr lang="en-US" sz="2400" dirty="0">
                <a:solidFill>
                  <a:schemeClr val="tx1"/>
                </a:solidFill>
              </a:rPr>
              <a:t>A</a:t>
            </a:r>
            <a:r>
              <a:rPr lang="en" sz="2400" dirty="0" err="1">
                <a:solidFill>
                  <a:schemeClr val="tx1"/>
                </a:solidFill>
              </a:rPr>
              <a:t>ge</a:t>
            </a:r>
            <a:r>
              <a:rPr lang="en" sz="2400" dirty="0">
                <a:solidFill>
                  <a:schemeClr val="tx1"/>
                </a:solidFill>
              </a:rPr>
              <a:t> &lt; 18 </a:t>
            </a:r>
            <a:r>
              <a:rPr lang="en" sz="2400" dirty="0" err="1">
                <a:solidFill>
                  <a:schemeClr val="tx1"/>
                </a:solidFill>
              </a:rPr>
              <a:t>yrs</a:t>
            </a:r>
            <a:r>
              <a:rPr lang="en" sz="2400" dirty="0">
                <a:solidFill>
                  <a:schemeClr val="tx1"/>
                </a:solidFill>
              </a:rPr>
              <a:t>, (ii) ICU stay duration &lt; 48 hours, (iii) A motor GCS score is not recorded at discharge</a:t>
            </a:r>
          </a:p>
          <a:p>
            <a:pPr marL="40182" indent="0">
              <a:spcBef>
                <a:spcPts val="0"/>
              </a:spcBef>
              <a:buNone/>
            </a:pPr>
            <a:endParaRPr lang="en" sz="1969" dirty="0">
              <a:solidFill>
                <a:schemeClr val="tx1"/>
              </a:solidFill>
            </a:endParaRPr>
          </a:p>
          <a:p>
            <a:pPr marL="40182" indent="0">
              <a:spcBef>
                <a:spcPts val="0"/>
              </a:spcBef>
              <a:buNone/>
            </a:pPr>
            <a:endParaRPr lang="en" sz="1969" dirty="0">
              <a:solidFill>
                <a:schemeClr val="tx1"/>
              </a:solidFill>
            </a:endParaRPr>
          </a:p>
          <a:p>
            <a:pPr marL="40182" indent="0">
              <a:spcBef>
                <a:spcPts val="0"/>
              </a:spcBef>
              <a:buNone/>
            </a:pPr>
            <a:endParaRPr lang="en" sz="2531" dirty="0">
              <a:solidFill>
                <a:schemeClr val="tx1"/>
              </a:solidFill>
            </a:endParaRPr>
          </a:p>
          <a:p>
            <a:pPr marL="40182" indent="0">
              <a:spcBef>
                <a:spcPts val="0"/>
              </a:spcBef>
              <a:buNone/>
            </a:pPr>
            <a:endParaRPr lang="en" sz="2531"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Tree>
    <p:extLst>
      <p:ext uri="{BB962C8B-B14F-4D97-AF65-F5344CB8AC3E}">
        <p14:creationId xmlns:p14="http://schemas.microsoft.com/office/powerpoint/2010/main" val="141347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Datasets: Glasgow Coma Scale</a:t>
            </a:r>
            <a:endParaRPr sz="3797" dirty="0"/>
          </a:p>
        </p:txBody>
      </p:sp>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453657" y="2191538"/>
            <a:ext cx="4596807" cy="3155682"/>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1969" dirty="0">
              <a:solidFill>
                <a:schemeClr val="bg2"/>
              </a:solidFill>
            </a:endParaRPr>
          </a:p>
          <a:p>
            <a:pPr marL="40182" indent="0">
              <a:spcBef>
                <a:spcPts val="0"/>
              </a:spcBef>
              <a:buNone/>
            </a:pPr>
            <a:endParaRPr lang="en" sz="1969" dirty="0">
              <a:solidFill>
                <a:schemeClr val="bg2"/>
              </a:solidFill>
            </a:endParaRPr>
          </a:p>
          <a:p>
            <a:pPr marL="40182" indent="0">
              <a:spcBef>
                <a:spcPts val="0"/>
              </a:spcBef>
              <a:buNone/>
            </a:pPr>
            <a:r>
              <a:rPr lang="en-US" sz="2000" dirty="0">
                <a:solidFill>
                  <a:schemeClr val="tx1"/>
                </a:solidFill>
              </a:rPr>
              <a:t>Based on exclusion criteria, we have </a:t>
            </a:r>
            <a:r>
              <a:rPr lang="en-US" sz="2000" dirty="0">
                <a:solidFill>
                  <a:schemeClr val="bg1">
                    <a:lumMod val="65000"/>
                  </a:schemeClr>
                </a:solidFill>
              </a:rPr>
              <a:t>452</a:t>
            </a:r>
            <a:r>
              <a:rPr lang="en-US" sz="2000" dirty="0">
                <a:solidFill>
                  <a:schemeClr val="tx1"/>
                </a:solidFill>
              </a:rPr>
              <a:t> unique ICU admissions for TBI with mGCS at discharge</a:t>
            </a:r>
          </a:p>
          <a:p>
            <a:pPr marL="40182" indent="0">
              <a:spcBef>
                <a:spcPts val="0"/>
              </a:spcBef>
              <a:buNone/>
            </a:pPr>
            <a:endParaRPr lang="en-US" sz="2000" dirty="0">
              <a:solidFill>
                <a:schemeClr val="tx1"/>
              </a:solidFill>
            </a:endParaRPr>
          </a:p>
          <a:p>
            <a:pPr marL="40182" indent="0">
              <a:spcBef>
                <a:spcPts val="0"/>
              </a:spcBef>
              <a:buNone/>
            </a:pPr>
            <a:r>
              <a:rPr lang="en-US" sz="2000" dirty="0">
                <a:solidFill>
                  <a:schemeClr val="tx1"/>
                </a:solidFill>
              </a:rPr>
              <a:t>Large data imbalance – (score of 6 has 75% of labels)</a:t>
            </a:r>
          </a:p>
          <a:p>
            <a:pPr marL="40182" indent="0">
              <a:spcBef>
                <a:spcPts val="0"/>
              </a:spcBef>
              <a:buNone/>
            </a:pPr>
            <a:endParaRPr lang="en-US" sz="2000" dirty="0">
              <a:solidFill>
                <a:schemeClr val="tx1"/>
              </a:solidFill>
            </a:endParaRPr>
          </a:p>
          <a:p>
            <a:pPr marL="40182" indent="0">
              <a:spcBef>
                <a:spcPts val="0"/>
              </a:spcBef>
              <a:buNone/>
            </a:pPr>
            <a:endParaRPr lang="en" sz="2531" dirty="0">
              <a:solidFill>
                <a:schemeClr val="tx1"/>
              </a:solidFill>
            </a:endParaRPr>
          </a:p>
          <a:p>
            <a:pPr marL="40182" indent="0">
              <a:spcBef>
                <a:spcPts val="0"/>
              </a:spcBef>
              <a:buNone/>
            </a:pPr>
            <a:endParaRPr lang="en" sz="2531" dirty="0"/>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graphicFrame>
        <p:nvGraphicFramePr>
          <p:cNvPr id="9" name="Table 8">
            <a:extLst>
              <a:ext uri="{FF2B5EF4-FFF2-40B4-BE49-F238E27FC236}">
                <a16:creationId xmlns:a16="http://schemas.microsoft.com/office/drawing/2014/main" id="{337F6249-3BBC-154D-AB0D-440735312FBE}"/>
              </a:ext>
            </a:extLst>
          </p:cNvPr>
          <p:cNvGraphicFramePr>
            <a:graphicFrameLocks noGrp="1"/>
          </p:cNvGraphicFramePr>
          <p:nvPr>
            <p:extLst>
              <p:ext uri="{D42A27DB-BD31-4B8C-83A1-F6EECF244321}">
                <p14:modId xmlns:p14="http://schemas.microsoft.com/office/powerpoint/2010/main" val="107580438"/>
              </p:ext>
            </p:extLst>
          </p:nvPr>
        </p:nvGraphicFramePr>
        <p:xfrm>
          <a:off x="5418667" y="1953841"/>
          <a:ext cx="6112933" cy="3155681"/>
        </p:xfrm>
        <a:graphic>
          <a:graphicData uri="http://schemas.openxmlformats.org/drawingml/2006/table">
            <a:tbl>
              <a:tblPr firstRow="1" firstCol="1" bandRow="1"/>
              <a:tblGrid>
                <a:gridCol w="1227646">
                  <a:extLst>
                    <a:ext uri="{9D8B030D-6E8A-4147-A177-3AD203B41FA5}">
                      <a16:colId xmlns:a16="http://schemas.microsoft.com/office/drawing/2014/main" val="2507288699"/>
                    </a:ext>
                  </a:extLst>
                </a:gridCol>
                <a:gridCol w="2977601">
                  <a:extLst>
                    <a:ext uri="{9D8B030D-6E8A-4147-A177-3AD203B41FA5}">
                      <a16:colId xmlns:a16="http://schemas.microsoft.com/office/drawing/2014/main" val="77438964"/>
                    </a:ext>
                  </a:extLst>
                </a:gridCol>
                <a:gridCol w="1907686">
                  <a:extLst>
                    <a:ext uri="{9D8B030D-6E8A-4147-A177-3AD203B41FA5}">
                      <a16:colId xmlns:a16="http://schemas.microsoft.com/office/drawing/2014/main" val="2129020749"/>
                    </a:ext>
                  </a:extLst>
                </a:gridCol>
              </a:tblGrid>
              <a:tr h="659062">
                <a:tc>
                  <a:txBody>
                    <a:bodyPr/>
                    <a:lstStyle/>
                    <a:p>
                      <a:pPr marL="0" marR="0" algn="ctr">
                        <a:lnSpc>
                          <a:spcPct val="115000"/>
                        </a:lnSpc>
                        <a:spcBef>
                          <a:spcPts val="0"/>
                        </a:spcBef>
                        <a:spcAft>
                          <a:spcPts val="0"/>
                        </a:spcAft>
                      </a:pPr>
                      <a:r>
                        <a:rPr lang="en-US"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Scores</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Bef>
                          <a:spcPts val="0"/>
                        </a:spcBef>
                        <a:spcAft>
                          <a:spcPts val="0"/>
                        </a:spcAft>
                      </a:pPr>
                      <a:r>
                        <a:rPr lang="en-US"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Categories</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Bef>
                          <a:spcPts val="0"/>
                        </a:spcBef>
                        <a:spcAft>
                          <a:spcPts val="0"/>
                        </a:spcAft>
                      </a:pPr>
                      <a:r>
                        <a:rPr lang="en-US"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Labels per category</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313345253"/>
                  </a:ext>
                </a:extLst>
              </a:tr>
              <a:tr h="378491">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1</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No response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23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535787"/>
                  </a:ext>
                </a:extLst>
              </a:tr>
              <a:tr h="378491">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Extension response in pain</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3693767"/>
                  </a:ext>
                </a:extLst>
              </a:tr>
              <a:tr h="378491">
                <a:tc>
                  <a:txBody>
                    <a:bodyPr/>
                    <a:lstStyle/>
                    <a:p>
                      <a:pPr marL="0" marR="0" algn="ctr">
                        <a:lnSpc>
                          <a:spcPct val="115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Flexion in response to pain</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8</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4031984"/>
                  </a:ext>
                </a:extLst>
              </a:tr>
              <a:tr h="378491">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4</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Withdraws in response to pain</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25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6495286"/>
                  </a:ext>
                </a:extLst>
              </a:tr>
              <a:tr h="604164">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Purposeful movement to localized pain</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51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1076445"/>
                  </a:ext>
                </a:extLst>
              </a:tr>
              <a:tr h="378491">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effectLst/>
                          <a:latin typeface="Arial" panose="020B0604020202020204" pitchFamily="34" charset="0"/>
                          <a:ea typeface="Calibri" panose="020F0502020204030204" pitchFamily="34" charset="0"/>
                          <a:cs typeface="Arial" panose="020B0604020202020204" pitchFamily="34" charset="0"/>
                        </a:rPr>
                        <a:t>Obeys commands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339</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9149466"/>
                  </a:ext>
                </a:extLst>
              </a:tr>
            </a:tbl>
          </a:graphicData>
        </a:graphic>
      </p:graphicFrame>
    </p:spTree>
    <p:extLst>
      <p:ext uri="{BB962C8B-B14F-4D97-AF65-F5344CB8AC3E}">
        <p14:creationId xmlns:p14="http://schemas.microsoft.com/office/powerpoint/2010/main" val="276785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93726" y="312539"/>
            <a:ext cx="7804477" cy="1063573"/>
          </a:xfrm>
          <a:prstGeom prst="rect">
            <a:avLst/>
          </a:prstGeom>
          <a:noFill/>
          <a:ln>
            <a:noFill/>
          </a:ln>
        </p:spPr>
        <p:txBody>
          <a:bodyPr spcFirstLastPara="1" vert="horz" wrap="square" lIns="35719" tIns="35719" rIns="35719" bIns="35719" rtlCol="0" anchor="ctr" anchorCtr="0">
            <a:noAutofit/>
          </a:bodyPr>
          <a:lstStyle/>
          <a:p>
            <a:r>
              <a:rPr lang="en-US" sz="3797" dirty="0"/>
              <a:t>Methodology: Data Processing</a:t>
            </a:r>
            <a:endParaRPr sz="3797" dirty="0"/>
          </a:p>
        </p:txBody>
      </p:sp>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997526" y="1389927"/>
            <a:ext cx="10324409"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r>
              <a:rPr lang="en" sz="2400" dirty="0">
                <a:solidFill>
                  <a:schemeClr val="tx1"/>
                </a:solidFill>
              </a:rPr>
              <a:t>To process data, </a:t>
            </a:r>
            <a:r>
              <a:rPr lang="en-US" sz="2400" dirty="0">
                <a:solidFill>
                  <a:schemeClr val="tx1"/>
                </a:solidFill>
              </a:rPr>
              <a:t>I</a:t>
            </a:r>
            <a:r>
              <a:rPr lang="en" sz="2400" dirty="0">
                <a:solidFill>
                  <a:schemeClr val="tx1"/>
                </a:solidFill>
              </a:rPr>
              <a:t> followed the standardized approach implemented in MIMIC Extract</a:t>
            </a:r>
            <a:r>
              <a:rPr lang="en" sz="2400" baseline="30000" dirty="0">
                <a:solidFill>
                  <a:schemeClr val="tx1"/>
                </a:solidFill>
              </a:rPr>
              <a:t>3</a:t>
            </a:r>
            <a:endParaRPr lang="en" sz="2400" dirty="0">
              <a:solidFill>
                <a:schemeClr val="tx1"/>
              </a:solidFill>
            </a:endParaRPr>
          </a:p>
          <a:p>
            <a:pPr marL="40182" indent="0">
              <a:spcBef>
                <a:spcPts val="0"/>
              </a:spcBef>
              <a:buNone/>
            </a:pPr>
            <a:endParaRPr lang="en" sz="2400" dirty="0">
              <a:solidFill>
                <a:schemeClr val="tx1"/>
              </a:solidFill>
            </a:endParaRPr>
          </a:p>
          <a:p>
            <a:pPr marL="40182" indent="0">
              <a:spcBef>
                <a:spcPts val="0"/>
              </a:spcBef>
              <a:buNone/>
            </a:pPr>
            <a:r>
              <a:rPr lang="en" sz="2400" dirty="0">
                <a:solidFill>
                  <a:schemeClr val="tx1"/>
                </a:solidFill>
              </a:rPr>
              <a:t>Clinical Groupings </a:t>
            </a:r>
            <a:r>
              <a:rPr lang="en" sz="2400" dirty="0">
                <a:solidFill>
                  <a:schemeClr val="tx1"/>
                </a:solidFill>
                <a:sym typeface="Wingdings" pitchFamily="2" charset="2"/>
              </a:rPr>
              <a:t> Unit Conversions  Data Filtering  Data Aggregation</a:t>
            </a:r>
            <a:endParaRPr lang="en" sz="2400" dirty="0">
              <a:solidFill>
                <a:schemeClr val="tx1"/>
              </a:solidFill>
            </a:endParaRPr>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sp>
        <p:nvSpPr>
          <p:cNvPr id="3" name="Rectangle 2">
            <a:extLst>
              <a:ext uri="{FF2B5EF4-FFF2-40B4-BE49-F238E27FC236}">
                <a16:creationId xmlns:a16="http://schemas.microsoft.com/office/drawing/2014/main" id="{1D5FE1A4-EFBD-3F42-9F7B-6320BE8D5699}"/>
              </a:ext>
            </a:extLst>
          </p:cNvPr>
          <p:cNvSpPr/>
          <p:nvPr/>
        </p:nvSpPr>
        <p:spPr>
          <a:xfrm>
            <a:off x="0" y="6066629"/>
            <a:ext cx="7559040" cy="738664"/>
          </a:xfrm>
          <a:prstGeom prst="rect">
            <a:avLst/>
          </a:prstGeom>
        </p:spPr>
        <p:txBody>
          <a:bodyPr wrap="square">
            <a:spAutoFit/>
          </a:bodyPr>
          <a:lstStyle/>
          <a:p>
            <a:r>
              <a:rPr lang="en-US" sz="1400" dirty="0">
                <a:solidFill>
                  <a:schemeClr val="tx2"/>
                </a:solidFill>
                <a:latin typeface="Helvetica" pitchFamily="2" charset="0"/>
              </a:rPr>
              <a:t>S. Wang, M. B. A. McDermott, G. Chauhan, M. C. Hughes, T. Naumann, and M. </a:t>
            </a:r>
            <a:r>
              <a:rPr lang="en-US" sz="1400" dirty="0" err="1">
                <a:solidFill>
                  <a:schemeClr val="tx2"/>
                </a:solidFill>
                <a:latin typeface="Helvetica" pitchFamily="2" charset="0"/>
              </a:rPr>
              <a:t>Ghassemi</a:t>
            </a:r>
            <a:r>
              <a:rPr lang="en-US" sz="1400" dirty="0">
                <a:solidFill>
                  <a:schemeClr val="tx2"/>
                </a:solidFill>
                <a:latin typeface="Helvetica" pitchFamily="2" charset="0"/>
              </a:rPr>
              <a:t>,</a:t>
            </a:r>
          </a:p>
          <a:p>
            <a:r>
              <a:rPr lang="en-US" sz="1400" dirty="0">
                <a:solidFill>
                  <a:schemeClr val="tx2"/>
                </a:solidFill>
                <a:latin typeface="Helvetica" pitchFamily="2" charset="0"/>
              </a:rPr>
              <a:t>“MIMIC-Extract: A Data Extraction, Preprocessing, and Representation Pipeline for MIMIC-III,”</a:t>
            </a:r>
          </a:p>
          <a:p>
            <a:r>
              <a:rPr lang="en-US" sz="1400" dirty="0">
                <a:solidFill>
                  <a:schemeClr val="tx2"/>
                </a:solidFill>
                <a:latin typeface="Helvetica" pitchFamily="2" charset="0"/>
              </a:rPr>
              <a:t>Proc. ACM Conf. Health Inference Learn., pp. 222–235, Apr. 2020,</a:t>
            </a:r>
            <a:endParaRPr lang="en-US" sz="1400" dirty="0">
              <a:solidFill>
                <a:schemeClr val="tx2"/>
              </a:solidFill>
              <a:effectLst/>
              <a:latin typeface="Helvetica" pitchFamily="2" charset="0"/>
            </a:endParaRPr>
          </a:p>
        </p:txBody>
      </p:sp>
    </p:spTree>
    <p:extLst>
      <p:ext uri="{BB962C8B-B14F-4D97-AF65-F5344CB8AC3E}">
        <p14:creationId xmlns:p14="http://schemas.microsoft.com/office/powerpoint/2010/main" val="2383512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7" name="Google Shape;86;p18">
            <a:extLst>
              <a:ext uri="{FF2B5EF4-FFF2-40B4-BE49-F238E27FC236}">
                <a16:creationId xmlns:a16="http://schemas.microsoft.com/office/drawing/2014/main" id="{CE85E239-B62B-304B-AE67-DEBFAB3165A8}"/>
              </a:ext>
            </a:extLst>
          </p:cNvPr>
          <p:cNvSpPr txBox="1">
            <a:spLocks/>
          </p:cNvSpPr>
          <p:nvPr/>
        </p:nvSpPr>
        <p:spPr>
          <a:xfrm>
            <a:off x="1052963" y="1173659"/>
            <a:ext cx="10324409" cy="4758903"/>
          </a:xfrm>
          <a:prstGeom prst="rect">
            <a:avLst/>
          </a:prstGeom>
          <a:noFill/>
          <a:ln>
            <a:noFill/>
          </a:ln>
        </p:spPr>
        <p:txBody>
          <a:bodyPr spcFirstLastPara="1" wrap="square" lIns="35719" tIns="35719" rIns="35719" bIns="35719" anchor="ctr" anchorCtr="0">
            <a:noAutofit/>
          </a:bodyPr>
          <a:lstStyle>
            <a:defPPr marR="0" lvl="0" algn="l" rtl="0">
              <a:lnSpc>
                <a:spcPct val="100000"/>
              </a:lnSpc>
              <a:spcBef>
                <a:spcPts val="0"/>
              </a:spcBef>
              <a:spcAft>
                <a:spcPts val="0"/>
              </a:spcAft>
            </a:defPPr>
            <a:lvl1pPr marL="457200" marR="0" lvl="0"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1pPr>
            <a:lvl2pPr marL="914400" marR="0" lvl="1"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2pPr>
            <a:lvl3pPr marL="1371600" marR="0" lvl="2"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3pPr>
            <a:lvl4pPr marL="1828800" marR="0" lvl="3"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4pPr>
            <a:lvl5pPr marL="2286000" marR="0" lvl="4"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5pPr>
            <a:lvl6pPr marL="2743200" marR="0" lvl="5"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6pPr>
            <a:lvl7pPr marL="3200400" marR="0" lvl="6"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7pPr>
            <a:lvl8pPr marL="3657600" marR="0" lvl="7"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8pPr>
            <a:lvl9pPr marL="4114800" marR="0" lvl="8" indent="-400050" algn="l" rtl="0">
              <a:lnSpc>
                <a:spcPct val="100000"/>
              </a:lnSpc>
              <a:spcBef>
                <a:spcPts val="4200"/>
              </a:spcBef>
              <a:spcAft>
                <a:spcPts val="0"/>
              </a:spcAft>
              <a:buClr>
                <a:srgbClr val="000000"/>
              </a:buClr>
              <a:buSzPts val="2700"/>
              <a:buFont typeface="Helvetica Neue Light"/>
              <a:buChar char="•"/>
              <a:defRPr sz="3600" b="0" i="0" u="none" strike="noStrike" cap="none">
                <a:solidFill>
                  <a:srgbClr val="000000"/>
                </a:solidFill>
                <a:latin typeface="Helvetica Neue Light"/>
                <a:ea typeface="Helvetica Neue Light"/>
                <a:cs typeface="Helvetica Neue Light"/>
                <a:sym typeface="Helvetica Neue Light"/>
              </a:defRPr>
            </a:lvl9pPr>
          </a:lstStyle>
          <a:p>
            <a:pPr marL="40182" indent="0">
              <a:spcBef>
                <a:spcPts val="0"/>
              </a:spcBef>
              <a:buNone/>
            </a:pPr>
            <a:endParaRPr lang="en" sz="2400" dirty="0">
              <a:solidFill>
                <a:schemeClr val="tx1"/>
              </a:solidFill>
            </a:endParaRPr>
          </a:p>
          <a:p>
            <a:pPr marL="40182" indent="0">
              <a:spcBef>
                <a:spcPts val="0"/>
              </a:spcBef>
              <a:buNone/>
            </a:pPr>
            <a:r>
              <a:rPr lang="en" sz="2400" dirty="0">
                <a:solidFill>
                  <a:schemeClr val="tx1"/>
                </a:solidFill>
              </a:rPr>
              <a:t>Clinical Groupings </a:t>
            </a:r>
            <a:r>
              <a:rPr lang="en" sz="2400" dirty="0">
                <a:solidFill>
                  <a:schemeClr val="tx1"/>
                </a:solidFill>
                <a:sym typeface="Wingdings" pitchFamily="2" charset="2"/>
              </a:rPr>
              <a:t> </a:t>
            </a:r>
            <a:r>
              <a:rPr lang="en" sz="2400" dirty="0">
                <a:solidFill>
                  <a:schemeClr val="bg1">
                    <a:lumMod val="65000"/>
                  </a:schemeClr>
                </a:solidFill>
                <a:sym typeface="Wingdings" pitchFamily="2" charset="2"/>
              </a:rPr>
              <a:t>Unit Conversions  Data Filtering  Data Aggregation</a:t>
            </a:r>
          </a:p>
          <a:p>
            <a:pPr marL="40182" indent="0">
              <a:spcBef>
                <a:spcPts val="0"/>
              </a:spcBef>
              <a:buNone/>
            </a:pPr>
            <a:endParaRPr lang="en" sz="2400" dirty="0">
              <a:solidFill>
                <a:schemeClr val="bg1">
                  <a:lumMod val="65000"/>
                </a:schemeClr>
              </a:solidFill>
              <a:sym typeface="Wingdings" pitchFamily="2" charset="2"/>
            </a:endParaRPr>
          </a:p>
          <a:p>
            <a:pPr marL="40182" indent="0">
              <a:spcBef>
                <a:spcPts val="0"/>
              </a:spcBef>
              <a:buNone/>
            </a:pPr>
            <a:r>
              <a:rPr lang="en" sz="2400" dirty="0">
                <a:solidFill>
                  <a:schemeClr val="tx1"/>
                </a:solidFill>
                <a:sym typeface="Wingdings" pitchFamily="2" charset="2"/>
              </a:rPr>
              <a:t>This involves combining the itemids that represent the same information at a high level. </a:t>
            </a:r>
          </a:p>
          <a:p>
            <a:pPr marL="40182" indent="0">
              <a:spcBef>
                <a:spcPts val="0"/>
              </a:spcBef>
              <a:buNone/>
            </a:pPr>
            <a:endParaRPr lang="en" sz="2400" dirty="0">
              <a:solidFill>
                <a:schemeClr val="tx1"/>
              </a:solidFill>
              <a:sym typeface="Wingdings" pitchFamily="2" charset="2"/>
            </a:endParaRPr>
          </a:p>
          <a:p>
            <a:pPr marL="40182" indent="0">
              <a:spcBef>
                <a:spcPts val="0"/>
              </a:spcBef>
              <a:buNone/>
            </a:pPr>
            <a:endParaRPr lang="en" sz="2400" dirty="0">
              <a:solidFill>
                <a:schemeClr val="tx1"/>
              </a:solidFill>
              <a:sym typeface="Wingdings" pitchFamily="2" charset="2"/>
            </a:endParaRPr>
          </a:p>
          <a:p>
            <a:pPr marL="40182" indent="0">
              <a:spcBef>
                <a:spcPts val="0"/>
              </a:spcBef>
              <a:buNone/>
            </a:pPr>
            <a:endParaRPr lang="en" sz="2400" dirty="0">
              <a:solidFill>
                <a:schemeClr val="tx1"/>
              </a:solidFill>
              <a:sym typeface="Wingdings" pitchFamily="2" charset="2"/>
            </a:endParaRPr>
          </a:p>
          <a:p>
            <a:pPr marL="40182" indent="0">
              <a:spcBef>
                <a:spcPts val="0"/>
              </a:spcBef>
              <a:buNone/>
            </a:pPr>
            <a:endParaRPr lang="en" sz="2400" dirty="0">
              <a:solidFill>
                <a:schemeClr val="tx1"/>
              </a:solidFill>
              <a:sym typeface="Wingdings" pitchFamily="2" charset="2"/>
            </a:endParaRPr>
          </a:p>
          <a:p>
            <a:pPr marL="40182" indent="0">
              <a:spcBef>
                <a:spcPts val="0"/>
              </a:spcBef>
              <a:buNone/>
            </a:pPr>
            <a:endParaRPr lang="en" sz="2400" dirty="0">
              <a:solidFill>
                <a:schemeClr val="tx1"/>
              </a:solidFill>
              <a:sym typeface="Wingdings" pitchFamily="2" charset="2"/>
            </a:endParaRPr>
          </a:p>
          <a:p>
            <a:pPr marL="40182" indent="0">
              <a:spcBef>
                <a:spcPts val="0"/>
              </a:spcBef>
              <a:buNone/>
            </a:pPr>
            <a:endParaRPr lang="en" sz="2400" dirty="0">
              <a:solidFill>
                <a:schemeClr val="tx1"/>
              </a:solidFill>
              <a:sym typeface="Wingdings" pitchFamily="2" charset="2"/>
            </a:endParaRPr>
          </a:p>
          <a:p>
            <a:pPr marL="40182" indent="0">
              <a:spcBef>
                <a:spcPts val="0"/>
              </a:spcBef>
              <a:buNone/>
            </a:pPr>
            <a:endParaRPr lang="en" sz="2400" dirty="0">
              <a:solidFill>
                <a:schemeClr val="tx1"/>
              </a:solidFill>
              <a:sym typeface="Wingdings" pitchFamily="2" charset="2"/>
            </a:endParaRPr>
          </a:p>
          <a:p>
            <a:pPr marL="40182" indent="0">
              <a:spcBef>
                <a:spcPts val="0"/>
              </a:spcBef>
              <a:buNone/>
            </a:pPr>
            <a:endParaRPr lang="en" sz="2400" dirty="0">
              <a:solidFill>
                <a:schemeClr val="tx1"/>
              </a:solidFill>
            </a:endParaRPr>
          </a:p>
        </p:txBody>
      </p:sp>
      <p:sp>
        <p:nvSpPr>
          <p:cNvPr id="8" name="TextBox 7">
            <a:extLst>
              <a:ext uri="{FF2B5EF4-FFF2-40B4-BE49-F238E27FC236}">
                <a16:creationId xmlns:a16="http://schemas.microsoft.com/office/drawing/2014/main" id="{180B0DA0-1915-9A48-B10A-B4B97058591D}"/>
              </a:ext>
            </a:extLst>
          </p:cNvPr>
          <p:cNvSpPr txBox="1"/>
          <p:nvPr/>
        </p:nvSpPr>
        <p:spPr>
          <a:xfrm>
            <a:off x="5898497" y="3769379"/>
            <a:ext cx="184731" cy="287130"/>
          </a:xfrm>
          <a:prstGeom prst="rect">
            <a:avLst/>
          </a:prstGeom>
          <a:noFill/>
        </p:spPr>
        <p:txBody>
          <a:bodyPr wrap="none" rtlCol="0">
            <a:spAutoFit/>
          </a:bodyPr>
          <a:lstStyle/>
          <a:p>
            <a:endParaRPr lang="en-US" sz="1266" dirty="0"/>
          </a:p>
        </p:txBody>
      </p:sp>
      <p:grpSp>
        <p:nvGrpSpPr>
          <p:cNvPr id="39" name="Group 38">
            <a:extLst>
              <a:ext uri="{FF2B5EF4-FFF2-40B4-BE49-F238E27FC236}">
                <a16:creationId xmlns:a16="http://schemas.microsoft.com/office/drawing/2014/main" id="{22E995C7-56B2-D84A-A89F-A49E5277C327}"/>
              </a:ext>
            </a:extLst>
          </p:cNvPr>
          <p:cNvGrpSpPr/>
          <p:nvPr/>
        </p:nvGrpSpPr>
        <p:grpSpPr>
          <a:xfrm>
            <a:off x="1321496" y="4024579"/>
            <a:ext cx="3681003" cy="1504510"/>
            <a:chOff x="1333041" y="4351663"/>
            <a:chExt cx="3681003" cy="1504510"/>
          </a:xfrm>
        </p:grpSpPr>
        <p:cxnSp>
          <p:nvCxnSpPr>
            <p:cNvPr id="4" name="Straight Arrow Connector 3">
              <a:extLst>
                <a:ext uri="{FF2B5EF4-FFF2-40B4-BE49-F238E27FC236}">
                  <a16:creationId xmlns:a16="http://schemas.microsoft.com/office/drawing/2014/main" id="{45D744F2-4C7C-C949-8566-8FE94954D116}"/>
                </a:ext>
              </a:extLst>
            </p:cNvPr>
            <p:cNvCxnSpPr>
              <a:cxnSpLocks/>
              <a:endCxn id="10" idx="1"/>
            </p:cNvCxnSpPr>
            <p:nvPr/>
          </p:nvCxnSpPr>
          <p:spPr>
            <a:xfrm>
              <a:off x="2612367" y="4654626"/>
              <a:ext cx="1134737" cy="51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8C14947-48C9-A24D-878C-6924F29B7574}"/>
                </a:ext>
              </a:extLst>
            </p:cNvPr>
            <p:cNvGrpSpPr/>
            <p:nvPr/>
          </p:nvGrpSpPr>
          <p:grpSpPr>
            <a:xfrm>
              <a:off x="1333041" y="4351663"/>
              <a:ext cx="3681003" cy="1504510"/>
              <a:chOff x="1333041" y="4351663"/>
              <a:chExt cx="3681003" cy="1504510"/>
            </a:xfrm>
          </p:grpSpPr>
          <p:sp>
            <p:nvSpPr>
              <p:cNvPr id="2" name="Rounded Rectangle 1">
                <a:extLst>
                  <a:ext uri="{FF2B5EF4-FFF2-40B4-BE49-F238E27FC236}">
                    <a16:creationId xmlns:a16="http://schemas.microsoft.com/office/drawing/2014/main" id="{6AEA2C99-C742-8B40-8D2F-C2C185659A3E}"/>
                  </a:ext>
                </a:extLst>
              </p:cNvPr>
              <p:cNvSpPr/>
              <p:nvPr/>
            </p:nvSpPr>
            <p:spPr>
              <a:xfrm>
                <a:off x="1333041" y="4351663"/>
                <a:ext cx="1266940" cy="60592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211</a:t>
                </a:r>
              </a:p>
            </p:txBody>
          </p:sp>
          <p:sp>
            <p:nvSpPr>
              <p:cNvPr id="6" name="Rounded Rectangle 5">
                <a:extLst>
                  <a:ext uri="{FF2B5EF4-FFF2-40B4-BE49-F238E27FC236}">
                    <a16:creationId xmlns:a16="http://schemas.microsoft.com/office/drawing/2014/main" id="{881582FD-38AE-2147-8E3F-F53F2853B323}"/>
                  </a:ext>
                </a:extLst>
              </p:cNvPr>
              <p:cNvSpPr/>
              <p:nvPr/>
            </p:nvSpPr>
            <p:spPr>
              <a:xfrm>
                <a:off x="1345427" y="5250246"/>
                <a:ext cx="1266940" cy="60592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220045</a:t>
                </a:r>
              </a:p>
            </p:txBody>
          </p:sp>
          <p:sp>
            <p:nvSpPr>
              <p:cNvPr id="10" name="Rounded Rectangle 9">
                <a:extLst>
                  <a:ext uri="{FF2B5EF4-FFF2-40B4-BE49-F238E27FC236}">
                    <a16:creationId xmlns:a16="http://schemas.microsoft.com/office/drawing/2014/main" id="{1379B5C5-E246-C04F-B7FB-89AF513A6758}"/>
                  </a:ext>
                </a:extLst>
              </p:cNvPr>
              <p:cNvSpPr/>
              <p:nvPr/>
            </p:nvSpPr>
            <p:spPr>
              <a:xfrm>
                <a:off x="3747104" y="4862146"/>
                <a:ext cx="1266940" cy="6059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Heart Rate</a:t>
                </a:r>
              </a:p>
            </p:txBody>
          </p:sp>
        </p:grpSp>
        <p:cxnSp>
          <p:nvCxnSpPr>
            <p:cNvPr id="11" name="Straight Arrow Connector 10">
              <a:extLst>
                <a:ext uri="{FF2B5EF4-FFF2-40B4-BE49-F238E27FC236}">
                  <a16:creationId xmlns:a16="http://schemas.microsoft.com/office/drawing/2014/main" id="{947E8B2B-475A-0A47-9374-444F12D66826}"/>
                </a:ext>
              </a:extLst>
            </p:cNvPr>
            <p:cNvCxnSpPr>
              <a:cxnSpLocks/>
              <a:stCxn id="6" idx="3"/>
              <a:endCxn id="10" idx="1"/>
            </p:cNvCxnSpPr>
            <p:nvPr/>
          </p:nvCxnSpPr>
          <p:spPr>
            <a:xfrm flipV="1">
              <a:off x="2612367" y="5165110"/>
              <a:ext cx="1134737" cy="388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750C3AFE-3AC8-BB40-BF34-03F710D80B66}"/>
              </a:ext>
            </a:extLst>
          </p:cNvPr>
          <p:cNvGrpSpPr/>
          <p:nvPr/>
        </p:nvGrpSpPr>
        <p:grpSpPr>
          <a:xfrm>
            <a:off x="9533433" y="4327542"/>
            <a:ext cx="2005338" cy="1170421"/>
            <a:chOff x="9579633" y="4592168"/>
            <a:chExt cx="2005338" cy="1170421"/>
          </a:xfrm>
        </p:grpSpPr>
        <p:sp>
          <p:nvSpPr>
            <p:cNvPr id="15" name="TextBox 14">
              <a:extLst>
                <a:ext uri="{FF2B5EF4-FFF2-40B4-BE49-F238E27FC236}">
                  <a16:creationId xmlns:a16="http://schemas.microsoft.com/office/drawing/2014/main" id="{075AD2CD-FE4A-DE47-B9C3-E8E4E7FBB3CB}"/>
                </a:ext>
              </a:extLst>
            </p:cNvPr>
            <p:cNvSpPr txBox="1"/>
            <p:nvPr/>
          </p:nvSpPr>
          <p:spPr>
            <a:xfrm>
              <a:off x="10392612" y="4592940"/>
              <a:ext cx="1034216" cy="369332"/>
            </a:xfrm>
            <a:prstGeom prst="rect">
              <a:avLst/>
            </a:prstGeom>
            <a:noFill/>
          </p:spPr>
          <p:txBody>
            <a:bodyPr wrap="square" rtlCol="0">
              <a:spAutoFit/>
            </a:bodyPr>
            <a:lstStyle/>
            <a:p>
              <a:r>
                <a:rPr lang="en-US" dirty="0"/>
                <a:t>Carevue</a:t>
              </a:r>
            </a:p>
          </p:txBody>
        </p:sp>
        <p:sp>
          <p:nvSpPr>
            <p:cNvPr id="17" name="TextBox 16">
              <a:extLst>
                <a:ext uri="{FF2B5EF4-FFF2-40B4-BE49-F238E27FC236}">
                  <a16:creationId xmlns:a16="http://schemas.microsoft.com/office/drawing/2014/main" id="{F14103C7-023F-0046-8C64-F6B54579C858}"/>
                </a:ext>
              </a:extLst>
            </p:cNvPr>
            <p:cNvSpPr txBox="1"/>
            <p:nvPr/>
          </p:nvSpPr>
          <p:spPr>
            <a:xfrm>
              <a:off x="10318031" y="5393257"/>
              <a:ext cx="1266940" cy="369332"/>
            </a:xfrm>
            <a:prstGeom prst="rect">
              <a:avLst/>
            </a:prstGeom>
            <a:noFill/>
          </p:spPr>
          <p:txBody>
            <a:bodyPr wrap="square" rtlCol="0">
              <a:spAutoFit/>
            </a:bodyPr>
            <a:lstStyle/>
            <a:p>
              <a:r>
                <a:rPr lang="en-US" dirty="0"/>
                <a:t>Metavision</a:t>
              </a:r>
            </a:p>
          </p:txBody>
        </p:sp>
        <p:sp>
          <p:nvSpPr>
            <p:cNvPr id="18" name="Rounded Rectangle 17">
              <a:extLst>
                <a:ext uri="{FF2B5EF4-FFF2-40B4-BE49-F238E27FC236}">
                  <a16:creationId xmlns:a16="http://schemas.microsoft.com/office/drawing/2014/main" id="{1B22EA65-C142-104D-94C1-2F5E17D98440}"/>
                </a:ext>
              </a:extLst>
            </p:cNvPr>
            <p:cNvSpPr/>
            <p:nvPr/>
          </p:nvSpPr>
          <p:spPr>
            <a:xfrm>
              <a:off x="9579633" y="4592168"/>
              <a:ext cx="640814" cy="3693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7A498DEE-B537-0C44-BC32-8D805212C8F2}"/>
                </a:ext>
              </a:extLst>
            </p:cNvPr>
            <p:cNvSpPr/>
            <p:nvPr/>
          </p:nvSpPr>
          <p:spPr>
            <a:xfrm>
              <a:off x="9580599" y="5370499"/>
              <a:ext cx="640814" cy="36933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21" name="Straight Connector 20">
            <a:extLst>
              <a:ext uri="{FF2B5EF4-FFF2-40B4-BE49-F238E27FC236}">
                <a16:creationId xmlns:a16="http://schemas.microsoft.com/office/drawing/2014/main" id="{CEC70947-3331-A340-A28F-7C72D32C38C1}"/>
              </a:ext>
            </a:extLst>
          </p:cNvPr>
          <p:cNvCxnSpPr/>
          <p:nvPr/>
        </p:nvCxnSpPr>
        <p:spPr>
          <a:xfrm>
            <a:off x="5277080" y="3669104"/>
            <a:ext cx="0" cy="242478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27AC787-60EA-B245-8098-61CC28300C4A}"/>
              </a:ext>
            </a:extLst>
          </p:cNvPr>
          <p:cNvCxnSpPr/>
          <p:nvPr/>
        </p:nvCxnSpPr>
        <p:spPr>
          <a:xfrm>
            <a:off x="9153181" y="3706217"/>
            <a:ext cx="0" cy="242478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9424C92-5467-4040-9C5F-1DAF74975A66}"/>
              </a:ext>
            </a:extLst>
          </p:cNvPr>
          <p:cNvGrpSpPr/>
          <p:nvPr/>
        </p:nvGrpSpPr>
        <p:grpSpPr>
          <a:xfrm>
            <a:off x="5551662" y="3852521"/>
            <a:ext cx="3308446" cy="2172895"/>
            <a:chOff x="5606153" y="3986241"/>
            <a:chExt cx="3308446" cy="2172895"/>
          </a:xfrm>
        </p:grpSpPr>
        <p:sp>
          <p:nvSpPr>
            <p:cNvPr id="23" name="Rounded Rectangle 22">
              <a:extLst>
                <a:ext uri="{FF2B5EF4-FFF2-40B4-BE49-F238E27FC236}">
                  <a16:creationId xmlns:a16="http://schemas.microsoft.com/office/drawing/2014/main" id="{C9E58A20-6C14-8143-AE73-75A59CFCF998}"/>
                </a:ext>
              </a:extLst>
            </p:cNvPr>
            <p:cNvSpPr/>
            <p:nvPr/>
          </p:nvSpPr>
          <p:spPr>
            <a:xfrm>
              <a:off x="5612595" y="3986241"/>
              <a:ext cx="1266940" cy="60592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226707</a:t>
              </a:r>
            </a:p>
          </p:txBody>
        </p:sp>
        <p:sp>
          <p:nvSpPr>
            <p:cNvPr id="24" name="Rounded Rectangle 23">
              <a:extLst>
                <a:ext uri="{FF2B5EF4-FFF2-40B4-BE49-F238E27FC236}">
                  <a16:creationId xmlns:a16="http://schemas.microsoft.com/office/drawing/2014/main" id="{20C8FC98-5F53-2A42-96F2-F21B28871FE4}"/>
                </a:ext>
              </a:extLst>
            </p:cNvPr>
            <p:cNvSpPr/>
            <p:nvPr/>
          </p:nvSpPr>
          <p:spPr>
            <a:xfrm>
              <a:off x="5612595" y="4733673"/>
              <a:ext cx="1266940" cy="60592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226730</a:t>
              </a:r>
            </a:p>
          </p:txBody>
        </p:sp>
        <p:sp>
          <p:nvSpPr>
            <p:cNvPr id="25" name="Rounded Rectangle 24">
              <a:extLst>
                <a:ext uri="{FF2B5EF4-FFF2-40B4-BE49-F238E27FC236}">
                  <a16:creationId xmlns:a16="http://schemas.microsoft.com/office/drawing/2014/main" id="{0FA15153-9CE1-7F40-B691-DD4B5430CE7F}"/>
                </a:ext>
              </a:extLst>
            </p:cNvPr>
            <p:cNvSpPr/>
            <p:nvPr/>
          </p:nvSpPr>
          <p:spPr>
            <a:xfrm>
              <a:off x="7647659" y="4822371"/>
              <a:ext cx="1266940" cy="6059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Height</a:t>
              </a:r>
            </a:p>
          </p:txBody>
        </p:sp>
        <p:cxnSp>
          <p:nvCxnSpPr>
            <p:cNvPr id="26" name="Straight Arrow Connector 25">
              <a:extLst>
                <a:ext uri="{FF2B5EF4-FFF2-40B4-BE49-F238E27FC236}">
                  <a16:creationId xmlns:a16="http://schemas.microsoft.com/office/drawing/2014/main" id="{3E2D68B4-F1E7-0A40-9C60-8371C9CD6197}"/>
                </a:ext>
              </a:extLst>
            </p:cNvPr>
            <p:cNvCxnSpPr>
              <a:cxnSpLocks/>
            </p:cNvCxnSpPr>
            <p:nvPr/>
          </p:nvCxnSpPr>
          <p:spPr>
            <a:xfrm>
              <a:off x="6879535" y="4654623"/>
              <a:ext cx="778557" cy="470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27DA23-A574-C946-B0C7-895DB7EA941D}"/>
                </a:ext>
              </a:extLst>
            </p:cNvPr>
            <p:cNvCxnSpPr>
              <a:cxnSpLocks/>
              <a:stCxn id="24" idx="3"/>
            </p:cNvCxnSpPr>
            <p:nvPr/>
          </p:nvCxnSpPr>
          <p:spPr>
            <a:xfrm>
              <a:off x="6879535" y="5036637"/>
              <a:ext cx="778557" cy="88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51D5572D-CFEA-244B-9EC4-68D259A4039C}"/>
                </a:ext>
              </a:extLst>
            </p:cNvPr>
            <p:cNvSpPr/>
            <p:nvPr/>
          </p:nvSpPr>
          <p:spPr>
            <a:xfrm>
              <a:off x="5606153" y="5553209"/>
              <a:ext cx="1266940" cy="60592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1394</a:t>
              </a:r>
            </a:p>
          </p:txBody>
        </p:sp>
        <p:cxnSp>
          <p:nvCxnSpPr>
            <p:cNvPr id="34" name="Straight Arrow Connector 33">
              <a:extLst>
                <a:ext uri="{FF2B5EF4-FFF2-40B4-BE49-F238E27FC236}">
                  <a16:creationId xmlns:a16="http://schemas.microsoft.com/office/drawing/2014/main" id="{6CB94D2A-5E1C-354B-AED4-CFC43320C617}"/>
                </a:ext>
              </a:extLst>
            </p:cNvPr>
            <p:cNvCxnSpPr>
              <a:cxnSpLocks/>
              <a:stCxn id="33" idx="3"/>
            </p:cNvCxnSpPr>
            <p:nvPr/>
          </p:nvCxnSpPr>
          <p:spPr>
            <a:xfrm flipV="1">
              <a:off x="6873093" y="5139150"/>
              <a:ext cx="784999" cy="717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3895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1547</Words>
  <Application>Microsoft Macintosh PowerPoint</Application>
  <PresentationFormat>Widescreen</PresentationFormat>
  <Paragraphs>208</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Helvetica</vt:lpstr>
      <vt:lpstr>Helvetica Neue Light</vt:lpstr>
      <vt:lpstr>Helvetica Neue Thin</vt:lpstr>
      <vt:lpstr>Office Theme</vt:lpstr>
      <vt:lpstr>Predicting Neurological Outcome at Discharge in Patients with Traumatic Brain Injury</vt:lpstr>
      <vt:lpstr>Introduction</vt:lpstr>
      <vt:lpstr>Introduction: Glasgow Coma Scale</vt:lpstr>
      <vt:lpstr>Related Work</vt:lpstr>
      <vt:lpstr>Research Question</vt:lpstr>
      <vt:lpstr>Datasets</vt:lpstr>
      <vt:lpstr>Datasets: Glasgow Coma Scale</vt:lpstr>
      <vt:lpstr>Methodology: Data Processing</vt:lpstr>
      <vt:lpstr>PowerPoint Presentation</vt:lpstr>
      <vt:lpstr>PowerPoint Presentation</vt:lpstr>
      <vt:lpstr>PowerPoint Presentation</vt:lpstr>
      <vt:lpstr>PowerPoint Presentation</vt:lpstr>
      <vt:lpstr>PowerPoint Presentation</vt:lpstr>
      <vt:lpstr>Methodology: Data Processing</vt:lpstr>
      <vt:lpstr>Classification: Tasks</vt:lpstr>
      <vt:lpstr>Classification: models</vt:lpstr>
      <vt:lpstr>Classification: Evaluations</vt:lpstr>
      <vt:lpstr>Results</vt:lpstr>
      <vt:lpstr>Results</vt:lpstr>
      <vt:lpstr>Results: Feature Importance (top 20)</vt:lpstr>
      <vt:lpstr>Limitations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Neurological Outcome at Discharge in Patients with Traumatic Brain Injury</dc:title>
  <dc:creator>Louis Gomez</dc:creator>
  <cp:lastModifiedBy>Louis Gomez</cp:lastModifiedBy>
  <cp:revision>12</cp:revision>
  <dcterms:created xsi:type="dcterms:W3CDTF">2021-04-27T16:20:14Z</dcterms:created>
  <dcterms:modified xsi:type="dcterms:W3CDTF">2021-05-03T20:51:06Z</dcterms:modified>
</cp:coreProperties>
</file>